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3.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4.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lvl1pPr marR="57798" indent="57798" defTabSz="1295400">
      <a:defRPr sz="3400">
        <a:uFill>
          <a:solidFill/>
        </a:uFill>
        <a:latin typeface="Arial"/>
        <a:ea typeface="Arial"/>
        <a:cs typeface="Arial"/>
        <a:sym typeface="Arial"/>
      </a:defRPr>
    </a:lvl1pPr>
    <a:lvl2pPr marR="57798" indent="57798" defTabSz="1295400">
      <a:defRPr sz="3400">
        <a:uFill>
          <a:solidFill/>
        </a:uFill>
        <a:latin typeface="Arial"/>
        <a:ea typeface="Arial"/>
        <a:cs typeface="Arial"/>
        <a:sym typeface="Arial"/>
      </a:defRPr>
    </a:lvl2pPr>
    <a:lvl3pPr marR="57798" indent="57798" defTabSz="1295400">
      <a:defRPr sz="3400">
        <a:uFill>
          <a:solidFill/>
        </a:uFill>
        <a:latin typeface="Arial"/>
        <a:ea typeface="Arial"/>
        <a:cs typeface="Arial"/>
        <a:sym typeface="Arial"/>
      </a:defRPr>
    </a:lvl3pPr>
    <a:lvl4pPr marR="57798" indent="57798" defTabSz="1295400">
      <a:defRPr sz="3400">
        <a:uFill>
          <a:solidFill/>
        </a:uFill>
        <a:latin typeface="Arial"/>
        <a:ea typeface="Arial"/>
        <a:cs typeface="Arial"/>
        <a:sym typeface="Arial"/>
      </a:defRPr>
    </a:lvl4pPr>
    <a:lvl5pPr marR="57798" indent="57798" defTabSz="1295400">
      <a:defRPr sz="3400">
        <a:uFill>
          <a:solidFill/>
        </a:uFill>
        <a:latin typeface="Arial"/>
        <a:ea typeface="Arial"/>
        <a:cs typeface="Arial"/>
        <a:sym typeface="Arial"/>
      </a:defRPr>
    </a:lvl5pPr>
    <a:lvl6pPr marR="57798" indent="57798" defTabSz="1295400">
      <a:defRPr sz="3400">
        <a:uFill>
          <a:solidFill/>
        </a:uFill>
        <a:latin typeface="Arial"/>
        <a:ea typeface="Arial"/>
        <a:cs typeface="Arial"/>
        <a:sym typeface="Arial"/>
      </a:defRPr>
    </a:lvl6pPr>
    <a:lvl7pPr marR="57798" indent="57798" defTabSz="1295400">
      <a:defRPr sz="3400">
        <a:uFill>
          <a:solidFill/>
        </a:uFill>
        <a:latin typeface="Arial"/>
        <a:ea typeface="Arial"/>
        <a:cs typeface="Arial"/>
        <a:sym typeface="Arial"/>
      </a:defRPr>
    </a:lvl7pPr>
    <a:lvl8pPr marR="57798" indent="57798" defTabSz="1295400">
      <a:defRPr sz="3400">
        <a:uFill>
          <a:solidFill/>
        </a:uFill>
        <a:latin typeface="Arial"/>
        <a:ea typeface="Arial"/>
        <a:cs typeface="Arial"/>
        <a:sym typeface="Arial"/>
      </a:defRPr>
    </a:lvl8pPr>
    <a:lvl9pPr marR="57798" indent="57798" defTabSz="1295400">
      <a:defRPr sz="3400">
        <a:uFill>
          <a:solidFill/>
        </a:u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b="def" i="def"/>
      <a:tcStyle>
        <a:tcBdr/>
        <a:fill>
          <a:solidFill>
            <a:srgbClr val="E6EAF4"/>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b="def" i="def"/>
      <a:tcStyle>
        <a:tcBdr/>
        <a:fill>
          <a:solidFill>
            <a:srgbClr val="F8F4E7"/>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b="def" i="def"/>
      <a:tcStyle>
        <a:tcBdr/>
        <a:fill>
          <a:solidFill>
            <a:srgbClr val="EBE8E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2"/>
          <p:cNvSpPr/>
          <p:nvPr>
            <p:ph type="sldImg"/>
          </p:nvPr>
        </p:nvSpPr>
        <p:spPr>
          <a:xfrm>
            <a:off x="1143000" y="685800"/>
            <a:ext cx="4572000" cy="3429000"/>
          </a:xfrm>
          <a:prstGeom prst="rect">
            <a:avLst/>
          </a:prstGeom>
        </p:spPr>
        <p:txBody>
          <a:bodyPr/>
          <a:lstStyle/>
          <a:p>
            <a:pPr lvl="0"/>
          </a:p>
        </p:txBody>
      </p:sp>
      <p:sp>
        <p:nvSpPr>
          <p:cNvPr id="13" name="Shape 1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Book"/>
      </a:defRPr>
    </a:lvl1pPr>
    <a:lvl2pPr indent="228600" defTabSz="457200">
      <a:lnSpc>
        <a:spcPct val="125000"/>
      </a:lnSpc>
      <a:defRPr sz="2400">
        <a:latin typeface="+mn-lt"/>
        <a:ea typeface="+mn-ea"/>
        <a:cs typeface="+mn-cs"/>
        <a:sym typeface="Avenir Book"/>
      </a:defRPr>
    </a:lvl2pPr>
    <a:lvl3pPr indent="457200" defTabSz="457200">
      <a:lnSpc>
        <a:spcPct val="125000"/>
      </a:lnSpc>
      <a:defRPr sz="2400">
        <a:latin typeface="+mn-lt"/>
        <a:ea typeface="+mn-ea"/>
        <a:cs typeface="+mn-cs"/>
        <a:sym typeface="Avenir Book"/>
      </a:defRPr>
    </a:lvl3pPr>
    <a:lvl4pPr indent="685800" defTabSz="457200">
      <a:lnSpc>
        <a:spcPct val="125000"/>
      </a:lnSpc>
      <a:defRPr sz="2400">
        <a:latin typeface="+mn-lt"/>
        <a:ea typeface="+mn-ea"/>
        <a:cs typeface="+mn-cs"/>
        <a:sym typeface="Avenir Book"/>
      </a:defRPr>
    </a:lvl4pPr>
    <a:lvl5pPr indent="914400" defTabSz="457200">
      <a:lnSpc>
        <a:spcPct val="125000"/>
      </a:lnSpc>
      <a:defRPr sz="2400">
        <a:latin typeface="+mn-lt"/>
        <a:ea typeface="+mn-ea"/>
        <a:cs typeface="+mn-cs"/>
        <a:sym typeface="Avenir Book"/>
      </a:defRPr>
    </a:lvl5pPr>
    <a:lvl6pPr indent="1143000" defTabSz="457200">
      <a:lnSpc>
        <a:spcPct val="125000"/>
      </a:lnSpc>
      <a:defRPr sz="2400">
        <a:latin typeface="+mn-lt"/>
        <a:ea typeface="+mn-ea"/>
        <a:cs typeface="+mn-cs"/>
        <a:sym typeface="Avenir Book"/>
      </a:defRPr>
    </a:lvl6pPr>
    <a:lvl7pPr indent="1371600" defTabSz="457200">
      <a:lnSpc>
        <a:spcPct val="125000"/>
      </a:lnSpc>
      <a:defRPr sz="2400">
        <a:latin typeface="+mn-lt"/>
        <a:ea typeface="+mn-ea"/>
        <a:cs typeface="+mn-cs"/>
        <a:sym typeface="Avenir Book"/>
      </a:defRPr>
    </a:lvl7pPr>
    <a:lvl8pPr indent="1600200" defTabSz="457200">
      <a:lnSpc>
        <a:spcPct val="125000"/>
      </a:lnSpc>
      <a:defRPr sz="2400">
        <a:latin typeface="+mn-lt"/>
        <a:ea typeface="+mn-ea"/>
        <a:cs typeface="+mn-cs"/>
        <a:sym typeface="Avenir Book"/>
      </a:defRPr>
    </a:lvl8pPr>
    <a:lvl9pPr indent="1828800" defTabSz="457200">
      <a:lnSpc>
        <a:spcPct val="125000"/>
      </a:lnSpc>
      <a:defRPr sz="2400">
        <a:latin typeface="+mn-lt"/>
        <a:ea typeface="+mn-ea"/>
        <a:cs typeface="+mn-cs"/>
        <a:sym typeface="Avenir Book"/>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 name="Shape 17"/>
          <p:cNvSpPr/>
          <p:nvPr>
            <p:ph type="sldImg"/>
          </p:nvPr>
        </p:nvSpPr>
        <p:spPr>
          <a:prstGeom prst="rect">
            <a:avLst/>
          </a:prstGeom>
        </p:spPr>
        <p:txBody>
          <a:bodyPr/>
          <a:lstStyle/>
          <a:p>
            <a:pPr lvl="0"/>
          </a:p>
        </p:txBody>
      </p:sp>
      <p:sp>
        <p:nvSpPr>
          <p:cNvPr id="18" name="Shape 18"/>
          <p:cNvSpPr/>
          <p:nvPr>
            <p:ph type="body" sz="quarter" idx="1"/>
          </p:nvPr>
        </p:nvSpPr>
        <p:spPr>
          <a:prstGeom prst="rect">
            <a:avLst/>
          </a:prstGeom>
        </p:spPr>
        <p:txBody>
          <a:bodyPr/>
          <a:lstStyle>
            <a:lvl1pPr defTabSz="825500">
              <a:lnSpc>
                <a:spcPct val="100000"/>
              </a:lnSpc>
              <a:defRPr sz="3000">
                <a:latin typeface="Lucida Grande"/>
                <a:ea typeface="Lucida Grande"/>
                <a:cs typeface="Lucida Grande"/>
                <a:sym typeface="Lucida Grande"/>
              </a:defRPr>
            </a:lvl1pPr>
          </a:lstStyle>
          <a:p>
            <a:pPr lvl="0">
              <a:defRPr sz="1800"/>
            </a:pPr>
            <a:r>
              <a:rPr sz="3000"/>
              <a:t>Welcome.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sldImg"/>
          </p:nvPr>
        </p:nvSpPr>
        <p:spPr>
          <a:prstGeom prst="rect">
            <a:avLst/>
          </a:prstGeom>
        </p:spPr>
        <p:txBody>
          <a:bodyPr/>
          <a:lstStyle/>
          <a:p>
            <a:pPr lvl="0"/>
          </a:p>
        </p:txBody>
      </p:sp>
      <p:sp>
        <p:nvSpPr>
          <p:cNvPr id="71" name="Shape 71"/>
          <p:cNvSpPr/>
          <p:nvPr>
            <p:ph type="body" sz="quarter" idx="1"/>
          </p:nvPr>
        </p:nvSpPr>
        <p:spPr>
          <a:prstGeom prst="rect">
            <a:avLst/>
          </a:prstGeom>
        </p:spPr>
        <p:txBody>
          <a:bodyPr/>
          <a:lstStyle/>
          <a:p>
            <a:pPr lvl="0" defTabSz="825500">
              <a:lnSpc>
                <a:spcPct val="100000"/>
              </a:lnSpc>
              <a:defRPr sz="1800"/>
            </a:pPr>
            <a:r>
              <a:rPr sz="3000">
                <a:latin typeface="Lucida Grande"/>
                <a:ea typeface="Lucida Grande"/>
                <a:cs typeface="Lucida Grande"/>
                <a:sym typeface="Lucida Grande"/>
              </a:rPr>
              <a:t>Online document storage now </a:t>
            </a:r>
            <a:r>
              <a:rPr sz="3000">
                <a:latin typeface="Lucida Grande"/>
                <a:ea typeface="Lucida Grande"/>
                <a:cs typeface="Lucida Grande"/>
                <a:sym typeface="Lucida Grande"/>
              </a:rPr>
              <a:t>offers a</a:t>
            </a:r>
            <a:r>
              <a:rPr sz="3000">
                <a:latin typeface="Lucida Grande"/>
                <a:ea typeface="Lucida Grande"/>
                <a:cs typeface="Lucida Grande"/>
                <a:sym typeface="Lucida Grande"/>
              </a:rPr>
              <a:t> wealth of choice. And the free online productivity suites of software available from Apple, Google and Microsoft are very good.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sldImg"/>
          </p:nvPr>
        </p:nvSpPr>
        <p:spPr>
          <a:prstGeom prst="rect">
            <a:avLst/>
          </a:prstGeom>
        </p:spPr>
        <p:txBody>
          <a:bodyPr/>
          <a:lstStyle/>
          <a:p>
            <a:pPr lvl="0"/>
          </a:p>
        </p:txBody>
      </p:sp>
      <p:sp>
        <p:nvSpPr>
          <p:cNvPr id="75" name="Shape 75"/>
          <p:cNvSpPr/>
          <p:nvPr>
            <p:ph type="body" sz="quarter" idx="1"/>
          </p:nvPr>
        </p:nvSpPr>
        <p:spPr>
          <a:prstGeom prst="rect">
            <a:avLst/>
          </a:prstGeom>
        </p:spPr>
        <p:txBody>
          <a:bodyPr/>
          <a:lstStyle>
            <a:lvl1pPr defTabSz="825500">
              <a:lnSpc>
                <a:spcPct val="100000"/>
              </a:lnSpc>
              <a:defRPr sz="3000">
                <a:latin typeface="Lucida Grande"/>
                <a:ea typeface="Lucida Grande"/>
                <a:cs typeface="Lucida Grande"/>
                <a:sym typeface="Lucida Grande"/>
              </a:defRPr>
            </a:lvl1pPr>
          </a:lstStyle>
          <a:p>
            <a:pPr lvl="0">
              <a:defRPr sz="1800"/>
            </a:pPr>
            <a:r>
              <a:rPr sz="3000"/>
              <a:t>STL Link Resources – your teacher’s notes and resources are essential components in your study practices, weekly and long-term.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sldImg"/>
          </p:nvPr>
        </p:nvSpPr>
        <p:spPr>
          <a:prstGeom prst="rect">
            <a:avLst/>
          </a:prstGeom>
        </p:spPr>
        <p:txBody>
          <a:bodyPr/>
          <a:lstStyle/>
          <a:p>
            <a:pPr lvl="0"/>
          </a:p>
        </p:txBody>
      </p:sp>
      <p:sp>
        <p:nvSpPr>
          <p:cNvPr id="82" name="Shape 82"/>
          <p:cNvSpPr/>
          <p:nvPr>
            <p:ph type="body" sz="quarter" idx="1"/>
          </p:nvPr>
        </p:nvSpPr>
        <p:spPr>
          <a:prstGeom prst="rect">
            <a:avLst/>
          </a:prstGeom>
        </p:spPr>
        <p:txBody>
          <a:bodyPr/>
          <a:lstStyle/>
          <a:p>
            <a:pPr lvl="0" defTabSz="825500">
              <a:lnSpc>
                <a:spcPct val="100000"/>
              </a:lnSpc>
              <a:defRPr sz="1800"/>
            </a:pPr>
            <a:r>
              <a:rPr sz="3000">
                <a:latin typeface="Lucida Grande"/>
                <a:ea typeface="Lucida Grande"/>
                <a:cs typeface="Lucida Grande"/>
                <a:sym typeface="Lucida Grande"/>
              </a:rPr>
              <a:t>Educational media can be a </a:t>
            </a:r>
            <a:r>
              <a:rPr sz="3000">
                <a:latin typeface="Lucida Grande"/>
                <a:ea typeface="Lucida Grande"/>
                <a:cs typeface="Lucida Grande"/>
                <a:sym typeface="Lucida Grande"/>
              </a:rPr>
              <a:t>fantastic use of time when it comes to study. If your child finds themselves regularly in a situation where sitting down at a desk is impossible, they can still get great benefit from an audio podcast or video content. Staff may be able to direct students to content but also encourage students to find material that clicks with them. There is so very much stuff out there these days.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sldImg"/>
          </p:nvPr>
        </p:nvSpPr>
        <p:spPr>
          <a:prstGeom prst="rect">
            <a:avLst/>
          </a:prstGeom>
        </p:spPr>
        <p:txBody>
          <a:bodyPr/>
          <a:lstStyle/>
          <a:p>
            <a:pPr lvl="0"/>
          </a:p>
        </p:txBody>
      </p:sp>
      <p:sp>
        <p:nvSpPr>
          <p:cNvPr id="87" name="Shape 87"/>
          <p:cNvSpPr/>
          <p:nvPr>
            <p:ph type="body" sz="quarter" idx="1"/>
          </p:nvPr>
        </p:nvSpPr>
        <p:spPr>
          <a:prstGeom prst="rect">
            <a:avLst/>
          </a:prstGeom>
        </p:spPr>
        <p:txBody>
          <a:bodyPr/>
          <a:lstStyle/>
          <a:p>
            <a:pPr lvl="0" defTabSz="825500">
              <a:lnSpc>
                <a:spcPct val="100000"/>
              </a:lnSpc>
              <a:defRPr sz="1800"/>
            </a:pPr>
            <a:r>
              <a:rPr sz="3000">
                <a:latin typeface="Lucida Grande"/>
                <a:ea typeface="Lucida Grande"/>
                <a:cs typeface="Lucida Grande"/>
                <a:sym typeface="Lucida Grande"/>
              </a:rPr>
              <a:t>The teaching staff have, over the past year or so, created an absolute gold mine of educational resources like past exams. </a:t>
            </a:r>
            <a:r>
              <a:rPr sz="3000">
                <a:latin typeface="Lucida Grande"/>
                <a:ea typeface="Lucida Grande"/>
                <a:cs typeface="Lucida Grande"/>
                <a:sym typeface="Lucida Grande"/>
              </a:rPr>
              <a:t>S</a:t>
            </a:r>
            <a:r>
              <a:rPr sz="3000">
                <a:latin typeface="Lucida Grande"/>
                <a:ea typeface="Lucida Grande"/>
                <a:cs typeface="Lucida Grande"/>
                <a:sym typeface="Lucida Grande"/>
              </a:rPr>
              <a:t>tudents </a:t>
            </a:r>
            <a:r>
              <a:rPr sz="3000">
                <a:latin typeface="Lucida Grande"/>
                <a:ea typeface="Lucida Grande"/>
                <a:cs typeface="Lucida Grande"/>
                <a:sym typeface="Lucida Grande"/>
              </a:rPr>
              <a:t>have been</a:t>
            </a:r>
            <a:r>
              <a:rPr sz="3000">
                <a:latin typeface="Lucida Grande"/>
                <a:ea typeface="Lucida Grande"/>
                <a:cs typeface="Lucida Grande"/>
                <a:sym typeface="Lucida Grande"/>
              </a:rPr>
              <a:t> directed to this in their classes</a:t>
            </a:r>
            <a:r>
              <a:rPr sz="3000">
                <a:latin typeface="Lucida Grande"/>
                <a:ea typeface="Lucida Grande"/>
                <a:cs typeface="Lucida Grande"/>
                <a:sym typeface="Lucida Grande"/>
              </a:rPr>
              <a:t>. This is</a:t>
            </a:r>
            <a:r>
              <a:rPr sz="3000">
                <a:latin typeface="Lucida Grande"/>
                <a:ea typeface="Lucida Grande"/>
                <a:cs typeface="Lucida Grande"/>
                <a:sym typeface="Lucida Grande"/>
              </a:rPr>
              <a:t> a valuable first port of call for some study sessions.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sldImg"/>
          </p:nvPr>
        </p:nvSpPr>
        <p:spPr>
          <a:prstGeom prst="rect">
            <a:avLst/>
          </a:prstGeom>
        </p:spPr>
        <p:txBody>
          <a:bodyPr/>
          <a:lstStyle/>
          <a:p>
            <a:pPr lvl="0"/>
          </a:p>
        </p:txBody>
      </p:sp>
      <p:sp>
        <p:nvSpPr>
          <p:cNvPr id="91" name="Shape 91"/>
          <p:cNvSpPr/>
          <p:nvPr>
            <p:ph type="body" sz="quarter" idx="1"/>
          </p:nvPr>
        </p:nvSpPr>
        <p:spPr>
          <a:prstGeom prst="rect">
            <a:avLst/>
          </a:prstGeom>
        </p:spPr>
        <p:txBody>
          <a:bodyPr/>
          <a:lstStyle>
            <a:lvl1pPr defTabSz="825500">
              <a:lnSpc>
                <a:spcPct val="100000"/>
              </a:lnSpc>
              <a:defRPr sz="3000">
                <a:latin typeface="Lucida Grande"/>
                <a:ea typeface="Lucida Grande"/>
                <a:cs typeface="Lucida Grande"/>
                <a:sym typeface="Lucida Grande"/>
              </a:defRPr>
            </a:lvl1pPr>
          </a:lstStyle>
          <a:p>
            <a:pPr lvl="0">
              <a:defRPr sz="1800"/>
            </a:pPr>
            <a:r>
              <a:rPr sz="3000"/>
              <a:t>Calendars are essential tools for time management during your busy year.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sldImg"/>
          </p:nvPr>
        </p:nvSpPr>
        <p:spPr>
          <a:prstGeom prst="rect">
            <a:avLst/>
          </a:prstGeom>
        </p:spPr>
        <p:txBody>
          <a:bodyPr/>
          <a:lstStyle/>
          <a:p>
            <a:pPr lvl="0"/>
          </a:p>
        </p:txBody>
      </p:sp>
      <p:sp>
        <p:nvSpPr>
          <p:cNvPr id="97" name="Shape 97"/>
          <p:cNvSpPr/>
          <p:nvPr>
            <p:ph type="body" sz="quarter" idx="1"/>
          </p:nvPr>
        </p:nvSpPr>
        <p:spPr>
          <a:prstGeom prst="rect">
            <a:avLst/>
          </a:prstGeom>
        </p:spPr>
        <p:txBody>
          <a:bodyPr/>
          <a:lstStyle>
            <a:lvl1pPr defTabSz="825500">
              <a:lnSpc>
                <a:spcPct val="100000"/>
              </a:lnSpc>
              <a:defRPr sz="3000">
                <a:latin typeface="Lucida Grande"/>
                <a:ea typeface="Lucida Grande"/>
                <a:cs typeface="Lucida Grande"/>
                <a:sym typeface="Lucida Grande"/>
              </a:defRPr>
            </a:lvl1pPr>
          </a:lstStyle>
          <a:p>
            <a:pPr lvl="0">
              <a:defRPr sz="1800"/>
            </a:pPr>
            <a:r>
              <a:rPr sz="3000"/>
              <a:t>With the busy lives we all lead, a vital skill to help our young people develop is basic calendar maintenance. Organising the precious time they have to achieve the things they want to. Put in academic, cocurricular, sport, part time work, and study time. Even set alarms to start and end some events.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sldImg"/>
          </p:nvPr>
        </p:nvSpPr>
        <p:spPr>
          <a:prstGeom prst="rect">
            <a:avLst/>
          </a:prstGeom>
        </p:spPr>
        <p:txBody>
          <a:bodyPr/>
          <a:lstStyle/>
          <a:p>
            <a:pPr lvl="0"/>
          </a:p>
        </p:txBody>
      </p:sp>
      <p:sp>
        <p:nvSpPr>
          <p:cNvPr id="102" name="Shape 102"/>
          <p:cNvSpPr/>
          <p:nvPr>
            <p:ph type="body" sz="quarter" idx="1"/>
          </p:nvPr>
        </p:nvSpPr>
        <p:spPr>
          <a:prstGeom prst="rect">
            <a:avLst/>
          </a:prstGeom>
        </p:spPr>
        <p:txBody>
          <a:bodyPr/>
          <a:lstStyle>
            <a:lvl1pPr defTabSz="825500">
              <a:lnSpc>
                <a:spcPct val="100000"/>
              </a:lnSpc>
              <a:defRPr sz="3000">
                <a:latin typeface="Lucida Grande"/>
                <a:ea typeface="Lucida Grande"/>
                <a:cs typeface="Lucida Grande"/>
                <a:sym typeface="Lucida Grande"/>
              </a:defRPr>
            </a:lvl1pPr>
          </a:lstStyle>
          <a:p>
            <a:pPr lvl="0">
              <a:defRPr sz="1800"/>
            </a:pPr>
            <a:r>
              <a:rPr sz="3000"/>
              <a:t>STL calendars have now been launched which we hope will make everyone's life a bit simpler.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 name="Shape 21"/>
          <p:cNvSpPr/>
          <p:nvPr>
            <p:ph type="sldImg"/>
          </p:nvPr>
        </p:nvSpPr>
        <p:spPr>
          <a:prstGeom prst="rect">
            <a:avLst/>
          </a:prstGeom>
        </p:spPr>
        <p:txBody>
          <a:bodyPr/>
          <a:lstStyle/>
          <a:p>
            <a:pPr lvl="0"/>
          </a:p>
        </p:txBody>
      </p:sp>
      <p:sp>
        <p:nvSpPr>
          <p:cNvPr id="22" name="Shape 22"/>
          <p:cNvSpPr/>
          <p:nvPr>
            <p:ph type="body" sz="quarter" idx="1"/>
          </p:nvPr>
        </p:nvSpPr>
        <p:spPr>
          <a:prstGeom prst="rect">
            <a:avLst/>
          </a:prstGeom>
        </p:spPr>
        <p:txBody>
          <a:bodyPr/>
          <a:lstStyle>
            <a:lvl1pPr defTabSz="825500">
              <a:lnSpc>
                <a:spcPct val="100000"/>
              </a:lnSpc>
              <a:defRPr sz="3000">
                <a:latin typeface="Lucida Grande"/>
                <a:ea typeface="Lucida Grande"/>
                <a:cs typeface="Lucida Grande"/>
                <a:sym typeface="Lucida Grande"/>
              </a:defRPr>
            </a:lvl1pPr>
          </a:lstStyle>
          <a:p>
            <a:pPr lvl="0">
              <a:defRPr sz="1800"/>
            </a:pPr>
            <a:r>
              <a:rPr sz="3000"/>
              <a:t>Notes, to do lists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 name="Shape 28"/>
          <p:cNvSpPr/>
          <p:nvPr>
            <p:ph type="sldImg"/>
          </p:nvPr>
        </p:nvSpPr>
        <p:spPr>
          <a:prstGeom prst="rect">
            <a:avLst/>
          </a:prstGeom>
        </p:spPr>
        <p:txBody>
          <a:bodyPr/>
          <a:lstStyle/>
          <a:p>
            <a:pPr lvl="0"/>
          </a:p>
        </p:txBody>
      </p:sp>
      <p:sp>
        <p:nvSpPr>
          <p:cNvPr id="29" name="Shape 29"/>
          <p:cNvSpPr/>
          <p:nvPr>
            <p:ph type="body" sz="quarter" idx="1"/>
          </p:nvPr>
        </p:nvSpPr>
        <p:spPr>
          <a:prstGeom prst="rect">
            <a:avLst/>
          </a:prstGeom>
        </p:spPr>
        <p:txBody>
          <a:bodyPr/>
          <a:lstStyle/>
          <a:p>
            <a:pPr lvl="0" defTabSz="825500">
              <a:lnSpc>
                <a:spcPct val="100000"/>
              </a:lnSpc>
              <a:defRPr sz="1800"/>
            </a:pPr>
            <a:r>
              <a:rPr sz="3000">
                <a:latin typeface="Lucida Grande"/>
                <a:ea typeface="Lucida Grande"/>
                <a:cs typeface="Lucida Grande"/>
                <a:sym typeface="Lucida Grande"/>
              </a:rPr>
              <a:t>Make a to do list for your day, week, month or just a constantly updated and prioritised list.</a:t>
            </a:r>
            <a:endParaRPr>
              <a:latin typeface="Lucida Grande"/>
              <a:ea typeface="Lucida Grande"/>
              <a:cs typeface="Lucida Grande"/>
              <a:sym typeface="Lucida Grande"/>
            </a:endParaRPr>
          </a:p>
          <a:p>
            <a:pPr lvl="0" defTabSz="825500">
              <a:lnSpc>
                <a:spcPct val="100000"/>
              </a:lnSpc>
              <a:defRPr sz="1800"/>
            </a:pPr>
            <a:r>
              <a:rPr sz="3000">
                <a:latin typeface="Lucida Grande"/>
                <a:ea typeface="Lucida Grande"/>
                <a:cs typeface="Lucida Grande"/>
                <a:sym typeface="Lucida Grande"/>
              </a:rPr>
              <a:t>Many notes apps now sync across devices too so you can update on your phone and find it on your tablet or laptop.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defTabSz="825500">
              <a:lnSpc>
                <a:spcPct val="100000"/>
              </a:lnSpc>
              <a:defRPr sz="1800"/>
            </a:pPr>
            <a:r>
              <a:rPr sz="3000">
                <a:latin typeface="Lucida Grande"/>
                <a:ea typeface="Lucida Grande"/>
                <a:cs typeface="Lucida Grande"/>
                <a:sym typeface="Lucida Grande"/>
              </a:rPr>
              <a:t>All students do have access to a school provided web based diary, to do list, timetable system in App4.</a:t>
            </a:r>
            <a:endParaRPr>
              <a:latin typeface="Lucida Grande"/>
              <a:ea typeface="Lucida Grande"/>
              <a:cs typeface="Lucida Grande"/>
              <a:sym typeface="Lucida Grande"/>
            </a:endParaRPr>
          </a:p>
          <a:p>
            <a:pPr lvl="0" defTabSz="825500">
              <a:lnSpc>
                <a:spcPct val="100000"/>
              </a:lnSpc>
              <a:defRPr sz="1800"/>
            </a:pPr>
            <a:r>
              <a:rPr sz="3000">
                <a:latin typeface="Lucida Grande"/>
                <a:ea typeface="Lucida Grande"/>
                <a:cs typeface="Lucida Grande"/>
                <a:sym typeface="Lucida Grande"/>
              </a:rPr>
              <a:t>All parents can see their students diary too.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ph type="sldImg"/>
          </p:nvPr>
        </p:nvSpPr>
        <p:spPr>
          <a:prstGeom prst="rect">
            <a:avLst/>
          </a:prstGeom>
        </p:spPr>
        <p:txBody>
          <a:bodyPr/>
          <a:lstStyle/>
          <a:p>
            <a:pPr lvl="0"/>
          </a:p>
        </p:txBody>
      </p:sp>
      <p:sp>
        <p:nvSpPr>
          <p:cNvPr id="40" name="Shape 40"/>
          <p:cNvSpPr/>
          <p:nvPr>
            <p:ph type="body" sz="quarter" idx="1"/>
          </p:nvPr>
        </p:nvSpPr>
        <p:spPr>
          <a:prstGeom prst="rect">
            <a:avLst/>
          </a:prstGeom>
        </p:spPr>
        <p:txBody>
          <a:bodyPr/>
          <a:lstStyle>
            <a:lvl1pPr defTabSz="825500">
              <a:lnSpc>
                <a:spcPct val="100000"/>
              </a:lnSpc>
              <a:defRPr sz="3000">
                <a:latin typeface="Lucida Grande"/>
                <a:ea typeface="Lucida Grande"/>
                <a:cs typeface="Lucida Grande"/>
                <a:sym typeface="Lucida Grande"/>
              </a:defRPr>
            </a:lvl1pPr>
          </a:lstStyle>
          <a:p>
            <a:pPr lvl="0">
              <a:defRPr sz="1800"/>
            </a:pPr>
            <a:r>
              <a:rPr sz="3000"/>
              <a:t>Prioritising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sldImg"/>
          </p:nvPr>
        </p:nvSpPr>
        <p:spPr>
          <a:prstGeom prst="rect">
            <a:avLst/>
          </a:prstGeom>
        </p:spPr>
        <p:txBody>
          <a:bodyPr/>
          <a:lstStyle/>
          <a:p>
            <a:pPr lvl="0"/>
          </a:p>
        </p:txBody>
      </p:sp>
      <p:sp>
        <p:nvSpPr>
          <p:cNvPr id="45" name="Shape 45"/>
          <p:cNvSpPr/>
          <p:nvPr>
            <p:ph type="body" sz="quarter" idx="1"/>
          </p:nvPr>
        </p:nvSpPr>
        <p:spPr>
          <a:prstGeom prst="rect">
            <a:avLst/>
          </a:prstGeom>
        </p:spPr>
        <p:txBody>
          <a:bodyPr/>
          <a:lstStyle/>
          <a:p>
            <a:pPr lvl="0" defTabSz="825500">
              <a:lnSpc>
                <a:spcPct val="100000"/>
              </a:lnSpc>
              <a:defRPr sz="1800"/>
            </a:pPr>
            <a:r>
              <a:rPr sz="3000">
                <a:latin typeface="Lucida Grande"/>
                <a:ea typeface="Lucida Grande"/>
                <a:cs typeface="Lucida Grande"/>
                <a:sym typeface="Lucida Grande"/>
              </a:rPr>
              <a:t>Demo - ABC…, 123…, A1B2C3…</a:t>
            </a:r>
            <a:endParaRPr>
              <a:latin typeface="Lucida Grande"/>
              <a:ea typeface="Lucida Grande"/>
              <a:cs typeface="Lucida Grande"/>
              <a:sym typeface="Lucida Grande"/>
            </a:endParaRPr>
          </a:p>
          <a:p>
            <a:pPr lvl="0" defTabSz="825500">
              <a:lnSpc>
                <a:spcPct val="100000"/>
              </a:lnSpc>
              <a:defRPr sz="1800"/>
            </a:pPr>
            <a:r>
              <a:rPr sz="3000">
                <a:latin typeface="Lucida Grande"/>
                <a:ea typeface="Lucida Grande"/>
                <a:cs typeface="Lucida Grande"/>
                <a:sym typeface="Lucida Grande"/>
              </a:rPr>
              <a:t>The human brain simply cannot multitask with even relatively simple cognitive things!</a:t>
            </a:r>
            <a:endParaRPr>
              <a:latin typeface="Lucida Grande"/>
              <a:ea typeface="Lucida Grande"/>
              <a:cs typeface="Lucida Grande"/>
              <a:sym typeface="Lucida Grande"/>
            </a:endParaRPr>
          </a:p>
          <a:p>
            <a:pPr lvl="0" defTabSz="825500">
              <a:lnSpc>
                <a:spcPct val="100000"/>
              </a:lnSpc>
              <a:defRPr sz="1800"/>
            </a:pPr>
            <a:r>
              <a:rPr sz="3000">
                <a:latin typeface="Lucida Grande"/>
                <a:ea typeface="Lucida Grande"/>
                <a:cs typeface="Lucida Grande"/>
                <a:sym typeface="Lucida Grande"/>
              </a:rPr>
              <a:t>We can do cognitive things shortly after the other and this gives the illusion of multitasking. Unfortunately, each ‘task switch’ costs time and lots of task switching adds up to lots of time lost.</a:t>
            </a:r>
            <a:r>
              <a:rPr sz="3000">
                <a:latin typeface="Lucida Grande"/>
                <a:ea typeface="Lucida Grande"/>
                <a:cs typeface="Lucida Grande"/>
                <a:sym typeface="Lucida Grande"/>
              </a:rPr>
              <a:t> With exams fast approaching it is time to </a:t>
            </a:r>
            <a:r>
              <a:rPr b="1" sz="3000">
                <a:latin typeface="Lucida Grande"/>
                <a:ea typeface="Lucida Grande"/>
                <a:cs typeface="Lucida Grande"/>
                <a:sym typeface="Lucida Grande"/>
              </a:rPr>
              <a:t>apply your focus singularly</a:t>
            </a:r>
            <a:r>
              <a:rPr sz="3000">
                <a:latin typeface="Lucida Grande"/>
                <a:ea typeface="Lucida Grande"/>
                <a:cs typeface="Lucida Grande"/>
                <a:sym typeface="Lucida Grande"/>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ph type="sldImg"/>
          </p:nvPr>
        </p:nvSpPr>
        <p:spPr>
          <a:prstGeom prst="rect">
            <a:avLst/>
          </a:prstGeom>
        </p:spPr>
        <p:txBody>
          <a:bodyPr/>
          <a:lstStyle/>
          <a:p>
            <a:pPr lvl="0"/>
          </a:p>
        </p:txBody>
      </p:sp>
      <p:sp>
        <p:nvSpPr>
          <p:cNvPr id="52" name="Shape 52"/>
          <p:cNvSpPr/>
          <p:nvPr>
            <p:ph type="body" sz="quarter" idx="1"/>
          </p:nvPr>
        </p:nvSpPr>
        <p:spPr>
          <a:prstGeom prst="rect">
            <a:avLst/>
          </a:prstGeom>
        </p:spPr>
        <p:txBody>
          <a:bodyPr/>
          <a:lstStyle/>
          <a:p>
            <a:pPr lvl="0" defTabSz="825500">
              <a:lnSpc>
                <a:spcPct val="100000"/>
              </a:lnSpc>
              <a:defRPr sz="1800"/>
            </a:pPr>
            <a:r>
              <a:rPr sz="3000">
                <a:latin typeface="Lucida Grande"/>
                <a:ea typeface="Lucida Grande"/>
                <a:cs typeface="Lucida Grande"/>
                <a:sym typeface="Lucida Grande"/>
              </a:rPr>
              <a:t>This is one of the golden tips especially when we consider the multitasking myth.</a:t>
            </a:r>
            <a:endParaRPr>
              <a:latin typeface="Lucida Grande"/>
              <a:ea typeface="Lucida Grande"/>
              <a:cs typeface="Lucida Grande"/>
              <a:sym typeface="Lucida Grande"/>
            </a:endParaRPr>
          </a:p>
          <a:p>
            <a:pPr lvl="0" defTabSz="825500">
              <a:lnSpc>
                <a:spcPct val="100000"/>
              </a:lnSpc>
              <a:defRPr sz="1800"/>
            </a:pPr>
            <a:r>
              <a:rPr sz="3000">
                <a:latin typeface="Lucida Grande"/>
                <a:ea typeface="Lucida Grande"/>
                <a:cs typeface="Lucida Grande"/>
                <a:sym typeface="Lucida Grande"/>
              </a:rPr>
              <a:t>Turn off notifications on the phone, tablet and laptop when studying.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sldImg"/>
          </p:nvPr>
        </p:nvSpPr>
        <p:spPr>
          <a:prstGeom prst="rect">
            <a:avLst/>
          </a:prstGeom>
        </p:spPr>
        <p:txBody>
          <a:bodyPr/>
          <a:lstStyle/>
          <a:p>
            <a:pPr lvl="0"/>
          </a:p>
        </p:txBody>
      </p:sp>
      <p:sp>
        <p:nvSpPr>
          <p:cNvPr id="56" name="Shape 56"/>
          <p:cNvSpPr/>
          <p:nvPr>
            <p:ph type="body" sz="quarter" idx="1"/>
          </p:nvPr>
        </p:nvSpPr>
        <p:spPr>
          <a:prstGeom prst="rect">
            <a:avLst/>
          </a:prstGeom>
        </p:spPr>
        <p:txBody>
          <a:bodyPr/>
          <a:lstStyle>
            <a:lvl1pPr defTabSz="825500">
              <a:lnSpc>
                <a:spcPct val="100000"/>
              </a:lnSpc>
              <a:defRPr sz="3000">
                <a:latin typeface="Lucida Grande"/>
                <a:ea typeface="Lucida Grande"/>
                <a:cs typeface="Lucida Grande"/>
                <a:sym typeface="Lucida Grande"/>
              </a:defRPr>
            </a:lvl1pPr>
          </a:lstStyle>
          <a:p>
            <a:pPr lvl="0">
              <a:defRPr sz="1800"/>
            </a:pPr>
            <a:r>
              <a:rPr sz="3000"/>
              <a:t>It is the student’s responsibility to maintain, store and back up all work and technological tools will be fundamental in this activity. Your success in school assessed course work and school assessed tasks depends greatly on your care and attention to creating and storing your work.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ph type="sldImg"/>
          </p:nvPr>
        </p:nvSpPr>
        <p:spPr>
          <a:prstGeom prst="rect">
            <a:avLst/>
          </a:prstGeom>
        </p:spPr>
        <p:txBody>
          <a:bodyPr/>
          <a:lstStyle/>
          <a:p>
            <a:pPr lvl="0"/>
          </a:p>
        </p:txBody>
      </p:sp>
      <p:sp>
        <p:nvSpPr>
          <p:cNvPr id="63" name="Shape 63"/>
          <p:cNvSpPr/>
          <p:nvPr>
            <p:ph type="body" sz="quarter" idx="1"/>
          </p:nvPr>
        </p:nvSpPr>
        <p:spPr>
          <a:prstGeom prst="rect">
            <a:avLst/>
          </a:prstGeom>
        </p:spPr>
        <p:txBody>
          <a:bodyPr/>
          <a:lstStyle/>
          <a:p>
            <a:pPr lvl="0" defTabSz="825500">
              <a:lnSpc>
                <a:spcPct val="100000"/>
              </a:lnSpc>
              <a:defRPr sz="1800"/>
            </a:pPr>
            <a:r>
              <a:rPr sz="3000">
                <a:latin typeface="Lucida Grande"/>
                <a:ea typeface="Lucida Grande"/>
                <a:cs typeface="Lucida Grande"/>
                <a:sym typeface="Lucida Grande"/>
              </a:rPr>
              <a:t>Make sure you n</a:t>
            </a:r>
            <a:r>
              <a:rPr sz="3000">
                <a:latin typeface="Lucida Grande"/>
                <a:ea typeface="Lucida Grande"/>
                <a:cs typeface="Lucida Grande"/>
                <a:sym typeface="Lucida Grande"/>
              </a:rPr>
              <a:t>ame</a:t>
            </a:r>
            <a:r>
              <a:rPr sz="3000">
                <a:latin typeface="Lucida Grande"/>
                <a:ea typeface="Lucida Grande"/>
                <a:cs typeface="Lucida Grande"/>
                <a:sym typeface="Lucida Grande"/>
              </a:rPr>
              <a:t> your</a:t>
            </a:r>
            <a:r>
              <a:rPr sz="3000">
                <a:latin typeface="Lucida Grande"/>
                <a:ea typeface="Lucida Grande"/>
                <a:cs typeface="Lucida Grande"/>
                <a:sym typeface="Lucida Grande"/>
              </a:rPr>
              <a:t> files appropriately</a:t>
            </a:r>
            <a:r>
              <a:rPr sz="3000">
                <a:latin typeface="Lucida Grande"/>
                <a:ea typeface="Lucida Grande"/>
                <a:cs typeface="Lucida Grande"/>
                <a:sym typeface="Lucida Grande"/>
              </a:rPr>
              <a:t> and s</a:t>
            </a:r>
            <a:r>
              <a:rPr sz="3000">
                <a:latin typeface="Lucida Grande"/>
                <a:ea typeface="Lucida Grande"/>
                <a:cs typeface="Lucida Grande"/>
                <a:sym typeface="Lucida Grande"/>
              </a:rPr>
              <a:t>tore </a:t>
            </a:r>
            <a:r>
              <a:rPr sz="3000">
                <a:latin typeface="Lucida Grande"/>
                <a:ea typeface="Lucida Grande"/>
                <a:cs typeface="Lucida Grande"/>
                <a:sym typeface="Lucida Grande"/>
              </a:rPr>
              <a:t>them</a:t>
            </a:r>
            <a:r>
              <a:rPr sz="3000">
                <a:latin typeface="Lucida Grande"/>
                <a:ea typeface="Lucida Grande"/>
                <a:cs typeface="Lucida Grande"/>
                <a:sym typeface="Lucida Grande"/>
              </a:rPr>
              <a:t> in appropriate folders.</a:t>
            </a:r>
            <a:endParaRPr>
              <a:latin typeface="Lucida Grande"/>
              <a:ea typeface="Lucida Grande"/>
              <a:cs typeface="Lucida Grande"/>
              <a:sym typeface="Lucida Grande"/>
            </a:endParaRPr>
          </a:p>
          <a:p>
            <a:pPr lvl="0" defTabSz="825500">
              <a:lnSpc>
                <a:spcPct val="100000"/>
              </a:lnSpc>
              <a:defRPr sz="1800"/>
            </a:pPr>
            <a:r>
              <a:rPr sz="3000">
                <a:latin typeface="Lucida Grande"/>
                <a:ea typeface="Lucida Grande"/>
                <a:cs typeface="Lucida Grande"/>
                <a:sym typeface="Lucida Grande"/>
              </a:rPr>
              <a:t>This kind of thing may sound obvious - but you’d be surprised how many students don’t do this.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Cover STL">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Blank STL">
    <p:spTree>
      <p:nvGrpSpPr>
        <p:cNvPr id="1" name=""/>
        <p:cNvGrpSpPr/>
        <p:nvPr/>
      </p:nvGrpSpPr>
      <p:grpSpPr>
        <a:xfrm>
          <a:off x="0" y="0"/>
          <a:ext cx="0" cy="0"/>
          <a:chOff x="0" y="0"/>
          <a:chExt cx="0" cy="0"/>
        </a:xfrm>
      </p:grpSpPr>
      <p:sp>
        <p:nvSpPr>
          <p:cNvPr id="9" name="Shape 9"/>
          <p:cNvSpPr/>
          <p:nvPr/>
        </p:nvSpPr>
        <p:spPr>
          <a:xfrm>
            <a:off x="0" y="9383324"/>
            <a:ext cx="13004800" cy="370278"/>
          </a:xfrm>
          <a:prstGeom prst="rect">
            <a:avLst/>
          </a:prstGeom>
          <a:solidFill>
            <a:srgbClr val="005191"/>
          </a:solidFill>
          <a:ln w="25400">
            <a:solidFill>
              <a:srgbClr val="47719C"/>
            </a:solidFill>
            <a:miter lim="400000"/>
          </a:ln>
        </p:spPr>
        <p:txBody>
          <a:bodyPr lIns="0" tIns="0" rIns="0" bIns="0" anchor="ctr"/>
          <a:lstStyle/>
          <a:p>
            <a:pPr lvl="0" indent="0"/>
          </a:p>
        </p:txBody>
      </p:sp>
      <p:pic>
        <p:nvPicPr>
          <p:cNvPr id="10" name="image1.jpeg"/>
          <p:cNvPicPr/>
          <p:nvPr/>
        </p:nvPicPr>
        <p:blipFill>
          <a:blip r:embed="rId2">
            <a:extLst/>
          </a:blip>
          <a:stretch>
            <a:fillRect/>
          </a:stretch>
        </p:blipFill>
        <p:spPr>
          <a:xfrm>
            <a:off x="11455400" y="8051234"/>
            <a:ext cx="1298223" cy="1231902"/>
          </a:xfrm>
          <a:prstGeom prst="rect">
            <a:avLst/>
          </a:prstGeom>
          <a:ln w="12700">
            <a:miter lim="400000"/>
          </a:ln>
        </p:spPr>
      </p:pic>
      <p:sp>
        <p:nvSpPr>
          <p:cNvPr id="11" name="Shape 11"/>
          <p:cNvSpPr/>
          <p:nvPr/>
        </p:nvSpPr>
        <p:spPr>
          <a:xfrm>
            <a:off x="666043" y="1395306"/>
            <a:ext cx="11264903" cy="21244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spcBef>
                <a:spcPts val="13700"/>
              </a:spcBef>
              <a:defRPr sz="1800">
                <a:uFillTx/>
              </a:defRPr>
            </a:pPr>
            <a:r>
              <a:rPr b="1" sz="6200">
                <a:solidFill>
                  <a:srgbClr val="FFFFFF"/>
                </a:solidFill>
                <a:uFill>
                  <a:solidFill>
                    <a:srgbClr val="FFFFFF"/>
                  </a:solidFill>
                </a:uFill>
              </a:rPr>
              <a:t>St Leonard’s College</a:t>
            </a:r>
            <a:br>
              <a:rPr b="1" sz="6200">
                <a:solidFill>
                  <a:srgbClr val="FFFFFF"/>
                </a:solidFill>
                <a:uFill>
                  <a:solidFill>
                    <a:srgbClr val="FFFFFF"/>
                  </a:solidFill>
                </a:uFill>
              </a:rPr>
            </a:br>
            <a:br>
              <a:rPr b="1" sz="6200">
                <a:solidFill>
                  <a:srgbClr val="FFFFFF"/>
                </a:solidFill>
                <a:uFill>
                  <a:solidFill>
                    <a:srgbClr val="FFFFFF"/>
                  </a:solidFill>
                </a:uFill>
              </a:rPr>
            </a:br>
            <a:r>
              <a:rPr sz="2200">
                <a:solidFill>
                  <a:srgbClr val="FFFFFF"/>
                </a:solidFill>
                <a:uFill>
                  <a:solidFill>
                    <a:srgbClr val="FFFFFF"/>
                  </a:solidFill>
                </a:uFill>
              </a:rPr>
              <a:t>Subheading if needed</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0" y="9383324"/>
            <a:ext cx="13004800" cy="370278"/>
          </a:xfrm>
          <a:prstGeom prst="rect">
            <a:avLst/>
          </a:prstGeom>
          <a:solidFill>
            <a:srgbClr val="005191"/>
          </a:solidFill>
          <a:ln w="25400">
            <a:solidFill>
              <a:srgbClr val="47719C"/>
            </a:solidFill>
            <a:miter lim="400000"/>
          </a:ln>
        </p:spPr>
        <p:txBody>
          <a:bodyPr lIns="0" tIns="0" rIns="0" bIns="0" anchor="ctr"/>
          <a:lstStyle/>
          <a:p>
            <a:pPr lvl="0" indent="0"/>
          </a:p>
        </p:txBody>
      </p:sp>
      <p:pic>
        <p:nvPicPr>
          <p:cNvPr id="3" name="image1.jpeg"/>
          <p:cNvPicPr/>
          <p:nvPr/>
        </p:nvPicPr>
        <p:blipFill>
          <a:blip r:embed="rId2">
            <a:extLst/>
          </a:blip>
          <a:stretch>
            <a:fillRect/>
          </a:stretch>
        </p:blipFill>
        <p:spPr>
          <a:xfrm>
            <a:off x="11455400" y="8051234"/>
            <a:ext cx="1298223" cy="1231902"/>
          </a:xfrm>
          <a:prstGeom prst="rect">
            <a:avLst/>
          </a:prstGeom>
          <a:ln w="12700">
            <a:miter lim="400000"/>
          </a:ln>
        </p:spPr>
      </p:pic>
      <p:sp>
        <p:nvSpPr>
          <p:cNvPr id="4" name="Shape 4"/>
          <p:cNvSpPr/>
          <p:nvPr/>
        </p:nvSpPr>
        <p:spPr>
          <a:xfrm>
            <a:off x="666043" y="1395306"/>
            <a:ext cx="11264903" cy="21244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spcBef>
                <a:spcPts val="13700"/>
              </a:spcBef>
              <a:defRPr sz="1800">
                <a:uFillTx/>
              </a:defRPr>
            </a:pPr>
            <a:r>
              <a:rPr b="1" sz="6200">
                <a:solidFill>
                  <a:srgbClr val="FFFFFF"/>
                </a:solidFill>
                <a:uFill>
                  <a:solidFill>
                    <a:srgbClr val="FFFFFF"/>
                  </a:solidFill>
                </a:uFill>
              </a:rPr>
              <a:t>St Leonard’s College</a:t>
            </a:r>
            <a:br>
              <a:rPr b="1" sz="6200">
                <a:solidFill>
                  <a:srgbClr val="FFFFFF"/>
                </a:solidFill>
                <a:uFill>
                  <a:solidFill>
                    <a:srgbClr val="FFFFFF"/>
                  </a:solidFill>
                </a:uFill>
              </a:rPr>
            </a:br>
            <a:br>
              <a:rPr b="1" sz="6200">
                <a:solidFill>
                  <a:srgbClr val="FFFFFF"/>
                </a:solidFill>
                <a:uFill>
                  <a:solidFill>
                    <a:srgbClr val="FFFFFF"/>
                  </a:solidFill>
                </a:uFill>
              </a:rPr>
            </a:br>
            <a:r>
              <a:rPr sz="2200">
                <a:solidFill>
                  <a:srgbClr val="FFFFFF"/>
                </a:solidFill>
                <a:uFill>
                  <a:solidFill>
                    <a:srgbClr val="FFFFFF"/>
                  </a:solidFill>
                </a:uFill>
              </a:rPr>
              <a:t>Subheading if needed</a:t>
            </a:r>
          </a:p>
        </p:txBody>
      </p:sp>
      <p:sp>
        <p:nvSpPr>
          <p:cNvPr id="5" name="Shape 5"/>
          <p:cNvSpPr/>
          <p:nvPr/>
        </p:nvSpPr>
        <p:spPr>
          <a:xfrm>
            <a:off x="0" y="3644900"/>
            <a:ext cx="13004800" cy="6108700"/>
          </a:xfrm>
          <a:prstGeom prst="rect">
            <a:avLst/>
          </a:prstGeom>
          <a:solidFill>
            <a:srgbClr val="005191"/>
          </a:solidFill>
          <a:ln w="25400">
            <a:solidFill>
              <a:srgbClr val="47719C"/>
            </a:solidFill>
            <a:miter lim="400000"/>
          </a:ln>
        </p:spPr>
        <p:txBody>
          <a:bodyPr lIns="0" tIns="0" rIns="0" bIns="0" anchor="ctr"/>
          <a:lstStyle/>
          <a:p>
            <a:pPr lvl="0" indent="0"/>
          </a:p>
        </p:txBody>
      </p:sp>
      <p:pic>
        <p:nvPicPr>
          <p:cNvPr id="6" name="image1.jpeg"/>
          <p:cNvPicPr/>
          <p:nvPr/>
        </p:nvPicPr>
        <p:blipFill>
          <a:blip r:embed="rId2">
            <a:extLst/>
          </a:blip>
          <a:stretch>
            <a:fillRect/>
          </a:stretch>
        </p:blipFill>
        <p:spPr>
          <a:xfrm>
            <a:off x="10001956" y="882790"/>
            <a:ext cx="2490331" cy="2354865"/>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3"/>
    <p:sldLayoutId id="2147483650" r:id="rId4"/>
  </p:sldLayoutIdLst>
  <p:transition spd="med" advClick="1"/>
  <p:txStyles>
    <p:titleStyle>
      <a:lvl1pPr marR="57798" indent="57798" algn="ctr" defTabSz="1295400">
        <a:defRPr sz="6200">
          <a:uFill>
            <a:solidFill/>
          </a:uFill>
          <a:latin typeface="Calibri"/>
          <a:ea typeface="Calibri"/>
          <a:cs typeface="Calibri"/>
          <a:sym typeface="Calibri"/>
        </a:defRPr>
      </a:lvl1pPr>
      <a:lvl2pPr marR="57798" indent="57798" algn="ctr" defTabSz="1295400">
        <a:defRPr sz="6200">
          <a:uFill>
            <a:solidFill/>
          </a:uFill>
          <a:latin typeface="Calibri"/>
          <a:ea typeface="Calibri"/>
          <a:cs typeface="Calibri"/>
          <a:sym typeface="Calibri"/>
        </a:defRPr>
      </a:lvl2pPr>
      <a:lvl3pPr marR="57798" indent="57798" algn="ctr" defTabSz="1295400">
        <a:defRPr sz="6200">
          <a:uFill>
            <a:solidFill/>
          </a:uFill>
          <a:latin typeface="Calibri"/>
          <a:ea typeface="Calibri"/>
          <a:cs typeface="Calibri"/>
          <a:sym typeface="Calibri"/>
        </a:defRPr>
      </a:lvl3pPr>
      <a:lvl4pPr marR="57798" indent="57798" algn="ctr" defTabSz="1295400">
        <a:defRPr sz="6200">
          <a:uFill>
            <a:solidFill/>
          </a:uFill>
          <a:latin typeface="Calibri"/>
          <a:ea typeface="Calibri"/>
          <a:cs typeface="Calibri"/>
          <a:sym typeface="Calibri"/>
        </a:defRPr>
      </a:lvl4pPr>
      <a:lvl5pPr marR="57798" indent="57798" algn="ctr" defTabSz="1295400">
        <a:defRPr sz="6200">
          <a:uFill>
            <a:solidFill/>
          </a:uFill>
          <a:latin typeface="Calibri"/>
          <a:ea typeface="Calibri"/>
          <a:cs typeface="Calibri"/>
          <a:sym typeface="Calibri"/>
        </a:defRPr>
      </a:lvl5pPr>
      <a:lvl6pPr marR="57798" indent="57798" algn="ctr" defTabSz="1295400">
        <a:defRPr sz="6200">
          <a:uFill>
            <a:solidFill/>
          </a:uFill>
          <a:latin typeface="Calibri"/>
          <a:ea typeface="Calibri"/>
          <a:cs typeface="Calibri"/>
          <a:sym typeface="Calibri"/>
        </a:defRPr>
      </a:lvl6pPr>
      <a:lvl7pPr marR="57798" indent="57798" algn="ctr" defTabSz="1295400">
        <a:defRPr sz="6200">
          <a:uFill>
            <a:solidFill/>
          </a:uFill>
          <a:latin typeface="Calibri"/>
          <a:ea typeface="Calibri"/>
          <a:cs typeface="Calibri"/>
          <a:sym typeface="Calibri"/>
        </a:defRPr>
      </a:lvl7pPr>
      <a:lvl8pPr marR="57798" indent="57798" algn="ctr" defTabSz="1295400">
        <a:defRPr sz="6200">
          <a:uFill>
            <a:solidFill/>
          </a:uFill>
          <a:latin typeface="Calibri"/>
          <a:ea typeface="Calibri"/>
          <a:cs typeface="Calibri"/>
          <a:sym typeface="Calibri"/>
        </a:defRPr>
      </a:lvl8pPr>
      <a:lvl9pPr marR="57798" indent="57798" algn="ctr" defTabSz="1295400">
        <a:defRPr sz="6200">
          <a:uFill>
            <a:solidFill/>
          </a:uFill>
          <a:latin typeface="Calibri"/>
          <a:ea typeface="Calibri"/>
          <a:cs typeface="Calibri"/>
          <a:sym typeface="Calibri"/>
        </a:defRPr>
      </a:lvl9pPr>
    </p:titleStyle>
    <p:bodyStyle>
      <a:lvl1pPr marL="487680" marR="57798" indent="-429881" defTabSz="1295400">
        <a:spcBef>
          <a:spcPts val="1100"/>
        </a:spcBef>
        <a:defRPr sz="4400">
          <a:uFill>
            <a:solidFill/>
          </a:uFill>
          <a:latin typeface="Calibri"/>
          <a:ea typeface="Calibri"/>
          <a:cs typeface="Calibri"/>
          <a:sym typeface="Calibri"/>
        </a:defRPr>
      </a:lvl1pPr>
      <a:lvl2pPr marL="886507" marR="57798" indent="-330867" defTabSz="1295400">
        <a:spcBef>
          <a:spcPts val="1100"/>
        </a:spcBef>
        <a:buSzPct val="100000"/>
        <a:buChar char="•"/>
        <a:defRPr sz="4400">
          <a:uFill>
            <a:solidFill/>
          </a:uFill>
          <a:latin typeface="Calibri"/>
          <a:ea typeface="Calibri"/>
          <a:cs typeface="Calibri"/>
          <a:sym typeface="Calibri"/>
        </a:defRPr>
      </a:lvl2pPr>
      <a:lvl3pPr marL="1308673" marR="57798" indent="-295835" defTabSz="1295400">
        <a:spcBef>
          <a:spcPts val="1100"/>
        </a:spcBef>
        <a:buSzPct val="100000"/>
        <a:buChar char="•"/>
        <a:defRPr sz="4400">
          <a:uFill>
            <a:solidFill/>
          </a:uFill>
          <a:latin typeface="Calibri"/>
          <a:ea typeface="Calibri"/>
          <a:cs typeface="Calibri"/>
          <a:sym typeface="Calibri"/>
        </a:defRPr>
      </a:lvl3pPr>
      <a:lvl4pPr marL="1829267" marR="57798" indent="-359227" defTabSz="1295400">
        <a:spcBef>
          <a:spcPts val="1100"/>
        </a:spcBef>
        <a:buSzPct val="100000"/>
        <a:buChar char="•"/>
        <a:defRPr sz="4400">
          <a:uFill>
            <a:solidFill/>
          </a:uFill>
          <a:latin typeface="Calibri"/>
          <a:ea typeface="Calibri"/>
          <a:cs typeface="Calibri"/>
          <a:sym typeface="Calibri"/>
        </a:defRPr>
      </a:lvl4pPr>
      <a:lvl5pPr marL="2286467" marR="57798" indent="-359228" defTabSz="1295400">
        <a:spcBef>
          <a:spcPts val="1100"/>
        </a:spcBef>
        <a:buSzPct val="100000"/>
        <a:buChar char="•"/>
        <a:defRPr sz="4400">
          <a:uFill>
            <a:solidFill/>
          </a:uFill>
          <a:latin typeface="Calibri"/>
          <a:ea typeface="Calibri"/>
          <a:cs typeface="Calibri"/>
          <a:sym typeface="Calibri"/>
        </a:defRPr>
      </a:lvl5pPr>
      <a:lvl6pPr marL="2286467" marR="57798" indent="-359228" defTabSz="1295400">
        <a:spcBef>
          <a:spcPts val="1100"/>
        </a:spcBef>
        <a:buSzPct val="100000"/>
        <a:buChar char="•"/>
        <a:defRPr sz="4400">
          <a:uFill>
            <a:solidFill/>
          </a:uFill>
          <a:latin typeface="Calibri"/>
          <a:ea typeface="Calibri"/>
          <a:cs typeface="Calibri"/>
          <a:sym typeface="Calibri"/>
        </a:defRPr>
      </a:lvl6pPr>
      <a:lvl7pPr marL="2286467" marR="57798" indent="-359228" defTabSz="1295400">
        <a:spcBef>
          <a:spcPts val="1100"/>
        </a:spcBef>
        <a:buSzPct val="100000"/>
        <a:buChar char="•"/>
        <a:defRPr sz="4400">
          <a:uFill>
            <a:solidFill/>
          </a:uFill>
          <a:latin typeface="Calibri"/>
          <a:ea typeface="Calibri"/>
          <a:cs typeface="Calibri"/>
          <a:sym typeface="Calibri"/>
        </a:defRPr>
      </a:lvl7pPr>
      <a:lvl8pPr marL="2286467" marR="57798" indent="-359228" defTabSz="1295400">
        <a:spcBef>
          <a:spcPts val="1100"/>
        </a:spcBef>
        <a:buSzPct val="100000"/>
        <a:buChar char="•"/>
        <a:defRPr sz="4400">
          <a:uFill>
            <a:solidFill/>
          </a:uFill>
          <a:latin typeface="Calibri"/>
          <a:ea typeface="Calibri"/>
          <a:cs typeface="Calibri"/>
          <a:sym typeface="Calibri"/>
        </a:defRPr>
      </a:lvl8pPr>
      <a:lvl9pPr marL="2286467" marR="57798" indent="-359228" defTabSz="1295400">
        <a:spcBef>
          <a:spcPts val="1100"/>
        </a:spcBef>
        <a:buSzPct val="100000"/>
        <a:buChar char="•"/>
        <a:defRPr sz="4400">
          <a:uFill>
            <a:solidFill/>
          </a:uFill>
          <a:latin typeface="Calibri"/>
          <a:ea typeface="Calibri"/>
          <a:cs typeface="Calibri"/>
          <a:sym typeface="Calibri"/>
        </a:defRPr>
      </a:lvl9pPr>
    </p:bodyStyle>
    <p:otherStyle>
      <a:lvl1pPr marR="57798" indent="57798" algn="r" defTabSz="1295400">
        <a:defRPr sz="1200">
          <a:solidFill>
            <a:schemeClr val="tx1"/>
          </a:solidFill>
          <a:uFill>
            <a:solidFill/>
          </a:uFill>
          <a:latin typeface="+mn-lt"/>
          <a:ea typeface="+mn-ea"/>
          <a:cs typeface="+mn-cs"/>
          <a:sym typeface="Arial"/>
        </a:defRPr>
      </a:lvl1pPr>
      <a:lvl2pPr marR="57798" indent="57798" algn="r" defTabSz="1295400">
        <a:defRPr sz="1200">
          <a:solidFill>
            <a:schemeClr val="tx1"/>
          </a:solidFill>
          <a:uFill>
            <a:solidFill/>
          </a:uFill>
          <a:latin typeface="+mn-lt"/>
          <a:ea typeface="+mn-ea"/>
          <a:cs typeface="+mn-cs"/>
          <a:sym typeface="Arial"/>
        </a:defRPr>
      </a:lvl2pPr>
      <a:lvl3pPr marR="57798" indent="57798" algn="r" defTabSz="1295400">
        <a:defRPr sz="1200">
          <a:solidFill>
            <a:schemeClr val="tx1"/>
          </a:solidFill>
          <a:uFill>
            <a:solidFill/>
          </a:uFill>
          <a:latin typeface="+mn-lt"/>
          <a:ea typeface="+mn-ea"/>
          <a:cs typeface="+mn-cs"/>
          <a:sym typeface="Arial"/>
        </a:defRPr>
      </a:lvl3pPr>
      <a:lvl4pPr marR="57798" indent="57798" algn="r" defTabSz="1295400">
        <a:defRPr sz="1200">
          <a:solidFill>
            <a:schemeClr val="tx1"/>
          </a:solidFill>
          <a:uFill>
            <a:solidFill/>
          </a:uFill>
          <a:latin typeface="+mn-lt"/>
          <a:ea typeface="+mn-ea"/>
          <a:cs typeface="+mn-cs"/>
          <a:sym typeface="Arial"/>
        </a:defRPr>
      </a:lvl4pPr>
      <a:lvl5pPr marR="57798" indent="57798" algn="r" defTabSz="1295400">
        <a:defRPr sz="1200">
          <a:solidFill>
            <a:schemeClr val="tx1"/>
          </a:solidFill>
          <a:uFill>
            <a:solidFill/>
          </a:uFill>
          <a:latin typeface="+mn-lt"/>
          <a:ea typeface="+mn-ea"/>
          <a:cs typeface="+mn-cs"/>
          <a:sym typeface="Arial"/>
        </a:defRPr>
      </a:lvl5pPr>
      <a:lvl6pPr marR="57798" indent="57798" algn="r" defTabSz="1295400">
        <a:defRPr sz="1200">
          <a:solidFill>
            <a:schemeClr val="tx1"/>
          </a:solidFill>
          <a:uFill>
            <a:solidFill/>
          </a:uFill>
          <a:latin typeface="+mn-lt"/>
          <a:ea typeface="+mn-ea"/>
          <a:cs typeface="+mn-cs"/>
          <a:sym typeface="Arial"/>
        </a:defRPr>
      </a:lvl6pPr>
      <a:lvl7pPr marR="57798" indent="57798" algn="r" defTabSz="1295400">
        <a:defRPr sz="1200">
          <a:solidFill>
            <a:schemeClr val="tx1"/>
          </a:solidFill>
          <a:uFill>
            <a:solidFill/>
          </a:uFill>
          <a:latin typeface="+mn-lt"/>
          <a:ea typeface="+mn-ea"/>
          <a:cs typeface="+mn-cs"/>
          <a:sym typeface="Arial"/>
        </a:defRPr>
      </a:lvl7pPr>
      <a:lvl8pPr marR="57798" indent="57798" algn="r" defTabSz="1295400">
        <a:defRPr sz="1200">
          <a:solidFill>
            <a:schemeClr val="tx1"/>
          </a:solidFill>
          <a:uFill>
            <a:solidFill/>
          </a:uFill>
          <a:latin typeface="+mn-lt"/>
          <a:ea typeface="+mn-ea"/>
          <a:cs typeface="+mn-cs"/>
          <a:sym typeface="Arial"/>
        </a:defRPr>
      </a:lvl8pPr>
      <a:lvl9pPr marR="57798" indent="57798" algn="r" defTabSz="1295400">
        <a:defRPr sz="1200">
          <a:solidFill>
            <a:schemeClr val="tx1"/>
          </a:solidFill>
          <a:uFill>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4.jpeg"/><Relationship Id="rId6" Type="http://schemas.openxmlformats.org/officeDocument/2006/relationships/image" Target="../media/image1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1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3.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 name="Shape 15"/>
          <p:cNvSpPr/>
          <p:nvPr/>
        </p:nvSpPr>
        <p:spPr>
          <a:xfrm>
            <a:off x="585149" y="942815"/>
            <a:ext cx="8782437" cy="21332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7000">
                <a:latin typeface="Helvetica Neue Light"/>
                <a:ea typeface="Helvetica Neue Light"/>
                <a:cs typeface="Helvetica Neue Light"/>
                <a:sym typeface="Helvetica Neue Light"/>
              </a:defRPr>
            </a:lvl1pPr>
          </a:lstStyle>
          <a:p>
            <a:pPr lvl="0">
              <a:defRPr sz="1800">
                <a:uFillTx/>
              </a:defRPr>
            </a:pPr>
            <a:r>
              <a:rPr sz="7000">
                <a:uFill>
                  <a:solidFill/>
                </a:uFill>
              </a:rPr>
              <a:t>Top 5 tips for Senior Students</a:t>
            </a:r>
          </a:p>
        </p:txBody>
      </p:sp>
      <p:sp>
        <p:nvSpPr>
          <p:cNvPr id="16" name="Shape 16"/>
          <p:cNvSpPr/>
          <p:nvPr/>
        </p:nvSpPr>
        <p:spPr>
          <a:xfrm>
            <a:off x="804965" y="6596997"/>
            <a:ext cx="11394870" cy="212419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uFillTx/>
              </a:defRPr>
            </a:pPr>
            <a:r>
              <a:rPr sz="8000">
                <a:uFill>
                  <a:solidFill/>
                </a:uFill>
                <a:latin typeface="Helvetica Neue Light"/>
                <a:ea typeface="Helvetica Neue Light"/>
                <a:cs typeface="Helvetica Neue Light"/>
                <a:sym typeface="Helvetica Neue Light"/>
              </a:rPr>
              <a:t>Tim Barlow</a:t>
            </a:r>
          </a:p>
          <a:p>
            <a:pPr lvl="0">
              <a:defRPr sz="1800">
                <a:uFillTx/>
              </a:defRPr>
            </a:pPr>
            <a:r>
              <a:rPr sz="6000">
                <a:uFill>
                  <a:solidFill/>
                </a:uFill>
                <a:latin typeface="Helvetica Neue Light"/>
                <a:ea typeface="Helvetica Neue Light"/>
                <a:cs typeface="Helvetica Neue Light"/>
                <a:sym typeface="Helvetica Neue Light"/>
              </a:rPr>
              <a:t>Director of Technology Innovation</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nvSpPr>
        <p:spPr>
          <a:xfrm>
            <a:off x="554903" y="1170727"/>
            <a:ext cx="11894994" cy="78015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4800"/>
            </a:lvl1pPr>
          </a:lstStyle>
          <a:p>
            <a:pPr lvl="0">
              <a:defRPr sz="1800">
                <a:uFillTx/>
              </a:defRPr>
            </a:pPr>
            <a:r>
              <a:rPr sz="4800">
                <a:uFill>
                  <a:solidFill/>
                </a:uFill>
              </a:rPr>
              <a:t>Google Drive, iCloud, OneDrive or Dropbox</a:t>
            </a:r>
          </a:p>
        </p:txBody>
      </p:sp>
      <p:pic>
        <p:nvPicPr>
          <p:cNvPr id="66" name="image13.png"/>
          <p:cNvPicPr/>
          <p:nvPr/>
        </p:nvPicPr>
        <p:blipFill>
          <a:blip r:embed="rId3">
            <a:extLst/>
          </a:blip>
          <a:stretch>
            <a:fillRect/>
          </a:stretch>
        </p:blipFill>
        <p:spPr>
          <a:xfrm>
            <a:off x="546474" y="5944358"/>
            <a:ext cx="3477006" cy="3014312"/>
          </a:xfrm>
          <a:prstGeom prst="rect">
            <a:avLst/>
          </a:prstGeom>
          <a:ln w="12700">
            <a:miter lim="400000"/>
          </a:ln>
        </p:spPr>
      </p:pic>
      <p:pic>
        <p:nvPicPr>
          <p:cNvPr id="67" name="image14.png"/>
          <p:cNvPicPr/>
          <p:nvPr/>
        </p:nvPicPr>
        <p:blipFill>
          <a:blip r:embed="rId4">
            <a:extLst/>
          </a:blip>
          <a:stretch>
            <a:fillRect/>
          </a:stretch>
        </p:blipFill>
        <p:spPr>
          <a:xfrm>
            <a:off x="8336056" y="2709909"/>
            <a:ext cx="3855478" cy="3855478"/>
          </a:xfrm>
          <a:prstGeom prst="rect">
            <a:avLst/>
          </a:prstGeom>
          <a:ln w="12700">
            <a:miter lim="400000"/>
          </a:ln>
        </p:spPr>
      </p:pic>
      <p:pic>
        <p:nvPicPr>
          <p:cNvPr id="68" name="image15.jpeg"/>
          <p:cNvPicPr/>
          <p:nvPr/>
        </p:nvPicPr>
        <p:blipFill>
          <a:blip r:embed="rId5">
            <a:extLst/>
          </a:blip>
          <a:stretch>
            <a:fillRect/>
          </a:stretch>
        </p:blipFill>
        <p:spPr>
          <a:xfrm>
            <a:off x="6782865" y="6765425"/>
            <a:ext cx="3933377" cy="2405162"/>
          </a:xfrm>
          <a:prstGeom prst="rect">
            <a:avLst/>
          </a:prstGeom>
          <a:ln w="12700">
            <a:miter lim="400000"/>
          </a:ln>
        </p:spPr>
      </p:pic>
      <p:pic>
        <p:nvPicPr>
          <p:cNvPr id="69" name="image16.png"/>
          <p:cNvPicPr/>
          <p:nvPr/>
        </p:nvPicPr>
        <p:blipFill>
          <a:blip r:embed="rId6">
            <a:extLst/>
          </a:blip>
          <a:stretch>
            <a:fillRect/>
          </a:stretch>
        </p:blipFill>
        <p:spPr>
          <a:xfrm>
            <a:off x="3583759" y="3076680"/>
            <a:ext cx="3121936" cy="3121937"/>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nvSpPr>
        <p:spPr>
          <a:xfrm>
            <a:off x="669751" y="4292308"/>
            <a:ext cx="11593290" cy="9529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sz="6000"/>
            </a:lvl1pPr>
          </a:lstStyle>
          <a:p>
            <a:pPr lvl="0">
              <a:defRPr sz="1800">
                <a:uFillTx/>
              </a:defRPr>
            </a:pPr>
            <a:r>
              <a:rPr sz="6000">
                <a:uFill>
                  <a:solidFill/>
                </a:uFill>
              </a:rPr>
              <a:t>4. Teacher Developed Resources</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nvSpPr>
        <p:spPr>
          <a:xfrm>
            <a:off x="1209845" y="703368"/>
            <a:ext cx="10585108" cy="123676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lvl1pPr>
          </a:lstStyle>
          <a:p>
            <a:pPr lvl="0">
              <a:defRPr sz="1800">
                <a:uFillTx/>
              </a:defRPr>
            </a:pPr>
            <a:r>
              <a:rPr sz="8000">
                <a:uFill>
                  <a:solidFill/>
                </a:uFill>
              </a:rPr>
              <a:t>Podcasts and YouTube</a:t>
            </a:r>
          </a:p>
        </p:txBody>
      </p:sp>
      <p:pic>
        <p:nvPicPr>
          <p:cNvPr id="78" name="image17.png"/>
          <p:cNvPicPr/>
          <p:nvPr/>
        </p:nvPicPr>
        <p:blipFill>
          <a:blip r:embed="rId3">
            <a:extLst/>
          </a:blip>
          <a:stretch>
            <a:fillRect/>
          </a:stretch>
        </p:blipFill>
        <p:spPr>
          <a:xfrm>
            <a:off x="765081" y="3194923"/>
            <a:ext cx="4076702" cy="4076703"/>
          </a:xfrm>
          <a:prstGeom prst="rect">
            <a:avLst/>
          </a:prstGeom>
          <a:ln w="12700">
            <a:miter lim="400000"/>
          </a:ln>
        </p:spPr>
      </p:pic>
      <p:pic>
        <p:nvPicPr>
          <p:cNvPr id="79" name="image18.png"/>
          <p:cNvPicPr/>
          <p:nvPr/>
        </p:nvPicPr>
        <p:blipFill>
          <a:blip r:embed="rId4">
            <a:extLst/>
          </a:blip>
          <a:stretch>
            <a:fillRect/>
          </a:stretch>
        </p:blipFill>
        <p:spPr>
          <a:xfrm>
            <a:off x="5368190" y="2792319"/>
            <a:ext cx="6954596" cy="2826149"/>
          </a:xfrm>
          <a:prstGeom prst="rect">
            <a:avLst/>
          </a:prstGeom>
          <a:ln w="12700">
            <a:miter lim="400000"/>
          </a:ln>
        </p:spPr>
      </p:pic>
      <p:pic>
        <p:nvPicPr>
          <p:cNvPr id="80" name="image19.png"/>
          <p:cNvPicPr/>
          <p:nvPr/>
        </p:nvPicPr>
        <p:blipFill>
          <a:blip r:embed="rId5">
            <a:extLst/>
          </a:blip>
          <a:stretch>
            <a:fillRect/>
          </a:stretch>
        </p:blipFill>
        <p:spPr>
          <a:xfrm>
            <a:off x="7517542" y="6151321"/>
            <a:ext cx="2655890" cy="2686449"/>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nvSpPr>
        <p:spPr>
          <a:xfrm>
            <a:off x="4430486" y="427638"/>
            <a:ext cx="4143827" cy="12367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lvl1pPr>
          </a:lstStyle>
          <a:p>
            <a:pPr lvl="0">
              <a:defRPr sz="1800">
                <a:uFillTx/>
              </a:defRPr>
            </a:pPr>
            <a:r>
              <a:rPr sz="8000">
                <a:uFill>
                  <a:solidFill/>
                </a:uFill>
              </a:rPr>
              <a:t>STL Link</a:t>
            </a:r>
          </a:p>
        </p:txBody>
      </p:sp>
      <p:pic>
        <p:nvPicPr>
          <p:cNvPr id="85" name="image20.png"/>
          <p:cNvPicPr/>
          <p:nvPr/>
        </p:nvPicPr>
        <p:blipFill>
          <a:blip r:embed="rId3">
            <a:extLst/>
          </a:blip>
          <a:stretch>
            <a:fillRect/>
          </a:stretch>
        </p:blipFill>
        <p:spPr>
          <a:xfrm>
            <a:off x="133350" y="1751888"/>
            <a:ext cx="12738100" cy="6211860"/>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nvSpPr>
        <p:spPr>
          <a:xfrm>
            <a:off x="597743" y="4292308"/>
            <a:ext cx="11737306" cy="9529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sz="6000"/>
            </a:lvl1pPr>
          </a:lstStyle>
          <a:p>
            <a:pPr lvl="0">
              <a:defRPr sz="1800">
                <a:uFillTx/>
              </a:defRPr>
            </a:pPr>
            <a:r>
              <a:rPr sz="6000">
                <a:uFill>
                  <a:solidFill/>
                </a:uFill>
              </a:rPr>
              <a:t>5. Managing Dates and Deadlines</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nvSpPr>
        <p:spPr>
          <a:xfrm>
            <a:off x="4100833" y="703368"/>
            <a:ext cx="4803135" cy="123676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lvl1pPr>
          </a:lstStyle>
          <a:p>
            <a:pPr lvl="0">
              <a:defRPr sz="1800">
                <a:uFillTx/>
              </a:defRPr>
            </a:pPr>
            <a:r>
              <a:rPr sz="8000">
                <a:uFill>
                  <a:solidFill/>
                </a:uFill>
              </a:rPr>
              <a:t>Calendars</a:t>
            </a:r>
          </a:p>
        </p:txBody>
      </p:sp>
      <p:pic>
        <p:nvPicPr>
          <p:cNvPr id="94" name="image21.png"/>
          <p:cNvPicPr/>
          <p:nvPr/>
        </p:nvPicPr>
        <p:blipFill>
          <a:blip r:embed="rId3">
            <a:extLst/>
          </a:blip>
          <a:stretch>
            <a:fillRect/>
          </a:stretch>
        </p:blipFill>
        <p:spPr>
          <a:xfrm>
            <a:off x="315283" y="3381435"/>
            <a:ext cx="7850445" cy="5657620"/>
          </a:xfrm>
          <a:prstGeom prst="rect">
            <a:avLst/>
          </a:prstGeom>
          <a:ln w="12700">
            <a:miter lim="400000"/>
          </a:ln>
        </p:spPr>
      </p:pic>
      <p:pic>
        <p:nvPicPr>
          <p:cNvPr id="95" name="image22.png"/>
          <p:cNvPicPr/>
          <p:nvPr/>
        </p:nvPicPr>
        <p:blipFill>
          <a:blip r:embed="rId4">
            <a:extLst/>
          </a:blip>
          <a:stretch>
            <a:fillRect/>
          </a:stretch>
        </p:blipFill>
        <p:spPr>
          <a:xfrm>
            <a:off x="4914851" y="1998572"/>
            <a:ext cx="8139722" cy="5250244"/>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nvSpPr>
        <p:spPr>
          <a:xfrm>
            <a:off x="957783" y="724007"/>
            <a:ext cx="10959163" cy="123676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uFillTx/>
              </a:defRPr>
            </a:pPr>
            <a:r>
              <a:rPr sz="8000">
                <a:uFill>
                  <a:solidFill/>
                </a:uFill>
              </a:rPr>
              <a:t>Subscribable </a:t>
            </a:r>
            <a:r>
              <a:rPr sz="8000">
                <a:uFill>
                  <a:solidFill/>
                </a:uFill>
              </a:rPr>
              <a:t>Calendars</a:t>
            </a:r>
          </a:p>
        </p:txBody>
      </p:sp>
      <p:sp>
        <p:nvSpPr>
          <p:cNvPr id="100" name="Shape 100"/>
          <p:cNvSpPr/>
          <p:nvPr/>
        </p:nvSpPr>
        <p:spPr>
          <a:xfrm>
            <a:off x="885775" y="3139895"/>
            <a:ext cx="11377266" cy="40498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uFillTx/>
              </a:defRPr>
            </a:pPr>
            <a:r>
              <a:rPr b="1" sz="3400">
                <a:uFill>
                  <a:solidFill/>
                </a:uFill>
              </a:rPr>
              <a:t>Action: </a:t>
            </a:r>
            <a:endParaRPr b="1" sz="3400">
              <a:uFill>
                <a:solidFill/>
              </a:uFill>
            </a:endParaRPr>
          </a:p>
          <a:p>
            <a:pPr lvl="2">
              <a:defRPr sz="1800">
                <a:uFillTx/>
              </a:defRPr>
            </a:pPr>
            <a:r>
              <a:rPr sz="3400">
                <a:uFill>
                  <a:solidFill/>
                </a:uFill>
              </a:rPr>
              <a:t>Go to the following sites and ‘subscribe’ to the year level</a:t>
            </a:r>
            <a:endParaRPr sz="3400">
              <a:uFill>
                <a:solidFill/>
              </a:uFill>
            </a:endParaRPr>
          </a:p>
          <a:p>
            <a:pPr lvl="2">
              <a:defRPr sz="1800">
                <a:uFillTx/>
              </a:defRPr>
            </a:pPr>
            <a:r>
              <a:rPr sz="3400">
                <a:uFill>
                  <a:solidFill/>
                </a:uFill>
              </a:rPr>
              <a:t>categories or recurring cocurricular events on your</a:t>
            </a:r>
            <a:endParaRPr sz="3400">
              <a:uFill>
                <a:solidFill/>
              </a:uFill>
            </a:endParaRPr>
          </a:p>
          <a:p>
            <a:pPr lvl="2">
              <a:defRPr sz="1800">
                <a:uFillTx/>
              </a:defRPr>
            </a:pPr>
            <a:r>
              <a:rPr sz="3400">
                <a:uFill>
                  <a:solidFill/>
                </a:uFill>
              </a:rPr>
              <a:t>personal device calendars.</a:t>
            </a:r>
            <a:endParaRPr sz="3400">
              <a:uFill>
                <a:solidFill/>
              </a:uFill>
            </a:endParaRPr>
          </a:p>
          <a:p>
            <a:pPr lvl="0">
              <a:defRPr sz="1800">
                <a:uFillTx/>
              </a:defRPr>
            </a:pPr>
            <a:endParaRPr sz="3400">
              <a:uFill>
                <a:solidFill/>
              </a:uFill>
            </a:endParaRPr>
          </a:p>
          <a:p>
            <a:pPr lvl="0">
              <a:defRPr sz="1800">
                <a:uFillTx/>
              </a:defRPr>
            </a:pPr>
            <a:r>
              <a:rPr sz="3400">
                <a:uFill>
                  <a:solidFill/>
                </a:uFill>
              </a:rPr>
              <a:t>http://learn.stleonards.vic.edu.au/calendar/</a:t>
            </a:r>
            <a:endParaRPr sz="3400">
              <a:uFill>
                <a:solidFill/>
              </a:uFill>
            </a:endParaRPr>
          </a:p>
          <a:p>
            <a:pPr lvl="0">
              <a:defRPr sz="1800">
                <a:uFillTx/>
              </a:defRPr>
            </a:pPr>
            <a:r>
              <a:rPr sz="3400">
                <a:uFill>
                  <a:solidFill/>
                </a:uFill>
              </a:rPr>
              <a:t>http://learn.stleonards.vic.edu.au/cocurriculumcalendar/</a:t>
            </a:r>
            <a:endParaRPr sz="3400">
              <a:uFill>
                <a:solidFill/>
              </a:uFill>
            </a:endParaRP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Shape 20"/>
          <p:cNvSpPr/>
          <p:nvPr/>
        </p:nvSpPr>
        <p:spPr>
          <a:xfrm>
            <a:off x="525735" y="4292308"/>
            <a:ext cx="11953330" cy="9529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074857" indent="-2017058" algn="ctr">
              <a:buSzPct val="100000"/>
              <a:buAutoNum type="arabicPeriod" startAt="1"/>
              <a:defRPr sz="6000"/>
            </a:lvl1pPr>
          </a:lstStyle>
          <a:p>
            <a:pPr lvl="0">
              <a:defRPr sz="1800">
                <a:uFillTx/>
              </a:defRPr>
            </a:pPr>
            <a:r>
              <a:rPr sz="6000">
                <a:uFill>
                  <a:solidFill/>
                </a:uFill>
              </a:rPr>
              <a:t>Note Keeping and To-Do Lists</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 name="Shape 24"/>
          <p:cNvSpPr/>
          <p:nvPr/>
        </p:nvSpPr>
        <p:spPr>
          <a:xfrm>
            <a:off x="5089299" y="680579"/>
            <a:ext cx="2826201" cy="123676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lvl1pPr>
          </a:lstStyle>
          <a:p>
            <a:pPr lvl="0">
              <a:defRPr sz="1800">
                <a:uFillTx/>
              </a:defRPr>
            </a:pPr>
            <a:r>
              <a:rPr sz="8000">
                <a:uFill>
                  <a:solidFill/>
                </a:uFill>
              </a:rPr>
              <a:t>Notes</a:t>
            </a:r>
          </a:p>
        </p:txBody>
      </p:sp>
      <p:pic>
        <p:nvPicPr>
          <p:cNvPr id="25" name="image2.png"/>
          <p:cNvPicPr/>
          <p:nvPr/>
        </p:nvPicPr>
        <p:blipFill>
          <a:blip r:embed="rId3">
            <a:extLst/>
          </a:blip>
          <a:stretch>
            <a:fillRect/>
          </a:stretch>
        </p:blipFill>
        <p:spPr>
          <a:xfrm>
            <a:off x="307600" y="3164957"/>
            <a:ext cx="5385562" cy="4463075"/>
          </a:xfrm>
          <a:prstGeom prst="rect">
            <a:avLst/>
          </a:prstGeom>
          <a:ln w="12700">
            <a:miter lim="400000"/>
          </a:ln>
        </p:spPr>
      </p:pic>
      <p:pic>
        <p:nvPicPr>
          <p:cNvPr id="26" name="image3.jpeg"/>
          <p:cNvPicPr/>
          <p:nvPr/>
        </p:nvPicPr>
        <p:blipFill>
          <a:blip r:embed="rId4">
            <a:extLst/>
          </a:blip>
          <a:stretch>
            <a:fillRect/>
          </a:stretch>
        </p:blipFill>
        <p:spPr>
          <a:xfrm>
            <a:off x="2728036" y="3758774"/>
            <a:ext cx="7140917" cy="4463076"/>
          </a:xfrm>
          <a:prstGeom prst="rect">
            <a:avLst/>
          </a:prstGeom>
          <a:ln w="12700">
            <a:miter lim="400000"/>
          </a:ln>
        </p:spPr>
      </p:pic>
      <p:pic>
        <p:nvPicPr>
          <p:cNvPr id="27" name="image4.png"/>
          <p:cNvPicPr/>
          <p:nvPr/>
        </p:nvPicPr>
        <p:blipFill>
          <a:blip r:embed="rId5">
            <a:extLst/>
          </a:blip>
          <a:stretch>
            <a:fillRect/>
          </a:stretch>
        </p:blipFill>
        <p:spPr>
          <a:xfrm>
            <a:off x="7033138" y="2872581"/>
            <a:ext cx="5385596" cy="4008438"/>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 name="Shape 31"/>
          <p:cNvSpPr/>
          <p:nvPr/>
        </p:nvSpPr>
        <p:spPr>
          <a:xfrm>
            <a:off x="7429282" y="1393661"/>
            <a:ext cx="2544917" cy="12367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lvl1pPr>
          </a:lstStyle>
          <a:p>
            <a:pPr lvl="0">
              <a:defRPr sz="1800">
                <a:uFillTx/>
              </a:defRPr>
            </a:pPr>
            <a:r>
              <a:rPr sz="8000">
                <a:uFill>
                  <a:solidFill/>
                </a:uFill>
              </a:rPr>
              <a:t>App4</a:t>
            </a:r>
          </a:p>
        </p:txBody>
      </p:sp>
      <p:pic>
        <p:nvPicPr>
          <p:cNvPr id="32" name="image5.png"/>
          <p:cNvPicPr/>
          <p:nvPr/>
        </p:nvPicPr>
        <p:blipFill>
          <a:blip r:embed="rId3">
            <a:extLst/>
          </a:blip>
          <a:stretch>
            <a:fillRect/>
          </a:stretch>
        </p:blipFill>
        <p:spPr>
          <a:xfrm>
            <a:off x="2963068" y="657706"/>
            <a:ext cx="2704308" cy="2708675"/>
          </a:xfrm>
          <a:prstGeom prst="rect">
            <a:avLst/>
          </a:prstGeom>
          <a:ln w="12700">
            <a:miter lim="400000"/>
          </a:ln>
        </p:spPr>
      </p:pic>
      <p:pic>
        <p:nvPicPr>
          <p:cNvPr id="33" name="image6.png"/>
          <p:cNvPicPr/>
          <p:nvPr/>
        </p:nvPicPr>
        <p:blipFill>
          <a:blip r:embed="rId4">
            <a:extLst/>
          </a:blip>
          <a:stretch>
            <a:fillRect/>
          </a:stretch>
        </p:blipFill>
        <p:spPr>
          <a:xfrm>
            <a:off x="1505340" y="3716035"/>
            <a:ext cx="9994119" cy="3669031"/>
          </a:xfrm>
          <a:prstGeom prst="rect">
            <a:avLst/>
          </a:prstGeom>
          <a:ln w="12700">
            <a:miter lim="400000"/>
          </a:ln>
          <a:effectLst>
            <a:outerShdw sx="100000" sy="100000" kx="0" ky="0" algn="b" rotWithShape="0" blurRad="355600" dist="241300" dir="0">
              <a:srgbClr val="000000">
                <a:alpha val="75000"/>
              </a:srgbClr>
            </a:outerShdw>
          </a:effectLst>
        </p:spPr>
      </p:pic>
      <p:sp>
        <p:nvSpPr>
          <p:cNvPr id="34" name="Shape 34"/>
          <p:cNvSpPr/>
          <p:nvPr/>
        </p:nvSpPr>
        <p:spPr>
          <a:xfrm>
            <a:off x="3187865" y="8051235"/>
            <a:ext cx="6629070" cy="58277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uFillTx/>
              </a:defRPr>
            </a:pPr>
            <a:r>
              <a:rPr sz="3400">
                <a:uFill>
                  <a:solidFill/>
                </a:uFill>
              </a:rPr>
              <a:t>http://stleonards.app4.ws/student/</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nvSpPr>
        <p:spPr>
          <a:xfrm>
            <a:off x="885775" y="4292308"/>
            <a:ext cx="11161242" cy="9529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sz="6000"/>
            </a:lvl1pPr>
          </a:lstStyle>
          <a:p>
            <a:pPr lvl="0">
              <a:defRPr sz="1800">
                <a:uFillTx/>
              </a:defRPr>
            </a:pPr>
            <a:r>
              <a:rPr sz="6000">
                <a:uFill>
                  <a:solidFill/>
                </a:uFill>
              </a:rPr>
              <a:t>2. Maintaining Focus</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nvSpPr>
        <p:spPr>
          <a:xfrm>
            <a:off x="1475752" y="703368"/>
            <a:ext cx="10053295" cy="123676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lvl1pPr>
          </a:lstStyle>
          <a:p>
            <a:pPr lvl="0">
              <a:defRPr sz="1800">
                <a:uFillTx/>
              </a:defRPr>
            </a:pPr>
            <a:r>
              <a:rPr sz="8000">
                <a:uFill>
                  <a:solidFill/>
                </a:uFill>
              </a:rPr>
              <a:t>The Multitasking Myth</a:t>
            </a:r>
          </a:p>
        </p:txBody>
      </p:sp>
      <p:pic>
        <p:nvPicPr>
          <p:cNvPr id="43" name="image7.png"/>
          <p:cNvPicPr/>
          <p:nvPr/>
        </p:nvPicPr>
        <p:blipFill>
          <a:blip r:embed="rId3">
            <a:extLst/>
          </a:blip>
          <a:stretch>
            <a:fillRect/>
          </a:stretch>
        </p:blipFill>
        <p:spPr>
          <a:xfrm>
            <a:off x="1594814" y="2211146"/>
            <a:ext cx="9815171" cy="6437501"/>
          </a:xfrm>
          <a:prstGeom prst="rect">
            <a:avLst/>
          </a:prstGeom>
          <a:ln w="12700">
            <a:miter lim="400000"/>
          </a:ln>
          <a:effectLst>
            <a:outerShdw sx="100000" sy="100000" kx="0" ky="0" algn="b" rotWithShape="0" blurRad="50800" dist="25400" dir="3600000">
              <a:srgbClr val="000000">
                <a:alpha val="70000"/>
              </a:srgbClr>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9" presetID="15" grpId="1" fill="hold">
                                  <p:stCondLst>
                                    <p:cond delay="0"/>
                                  </p:stCondLst>
                                  <p:iterate type="el" backwards="0">
                                    <p:tmAbs val="0"/>
                                  </p:iterate>
                                  <p:childTnLst>
                                    <p:set>
                                      <p:cBhvr>
                                        <p:cTn id="6" fill="hold"/>
                                        <p:tgtEl>
                                          <p:spTgt spid="43"/>
                                        </p:tgtEl>
                                        <p:attrNameLst>
                                          <p:attrName>style.visibility</p:attrName>
                                        </p:attrNameLst>
                                      </p:cBhvr>
                                      <p:to>
                                        <p:strVal val="visible"/>
                                      </p:to>
                                    </p:set>
                                    <p:anim calcmode="lin" valueType="num">
                                      <p:cBhvr>
                                        <p:cTn id="7" dur="2000" fill="hold"/>
                                        <p:tgtEl>
                                          <p:spTgt spid="43"/>
                                        </p:tgtEl>
                                        <p:attrNameLst>
                                          <p:attrName>ppt_w</p:attrName>
                                        </p:attrNameLst>
                                      </p:cBhvr>
                                      <p:tavLst>
                                        <p:tav tm="0">
                                          <p:val>
                                            <p:fltVal val="0"/>
                                          </p:val>
                                        </p:tav>
                                        <p:tav tm="100000">
                                          <p:val>
                                            <p:strVal val="#ppt_w"/>
                                          </p:val>
                                        </p:tav>
                                      </p:tavLst>
                                    </p:anim>
                                    <p:anim calcmode="lin" valueType="num">
                                      <p:cBhvr>
                                        <p:cTn id="8" dur="2000" fill="hold"/>
                                        <p:tgtEl>
                                          <p:spTgt spid="43"/>
                                        </p:tgtEl>
                                        <p:attrNameLst>
                                          <p:attrName>ppt_h</p:attrName>
                                        </p:attrNameLst>
                                      </p:cBhvr>
                                      <p:tavLst>
                                        <p:tav tm="0">
                                          <p:val>
                                            <p:fltVal val="0"/>
                                          </p:val>
                                        </p:tav>
                                        <p:tav tm="100000">
                                          <p:val>
                                            <p:strVal val="#ppt_h"/>
                                          </p:val>
                                        </p:tav>
                                      </p:tavLst>
                                    </p:anim>
                                    <p:anim calcmode="lin" valueType="num">
                                      <p:cBhvr>
                                        <p:cTn id="9" dur="2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nvSpPr>
        <p:spPr>
          <a:xfrm>
            <a:off x="1192234" y="726156"/>
            <a:ext cx="10620331" cy="12367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lvl1pPr>
          </a:lstStyle>
          <a:p>
            <a:pPr lvl="0">
              <a:defRPr sz="1800">
                <a:uFillTx/>
              </a:defRPr>
            </a:pPr>
            <a:r>
              <a:rPr sz="8000">
                <a:uFill>
                  <a:solidFill/>
                </a:uFill>
              </a:rPr>
              <a:t>Turning notifications off</a:t>
            </a:r>
          </a:p>
        </p:txBody>
      </p:sp>
      <p:pic>
        <p:nvPicPr>
          <p:cNvPr id="48" name="image8.png"/>
          <p:cNvPicPr/>
          <p:nvPr/>
        </p:nvPicPr>
        <p:blipFill>
          <a:blip r:embed="rId3">
            <a:extLst/>
          </a:blip>
          <a:stretch>
            <a:fillRect/>
          </a:stretch>
        </p:blipFill>
        <p:spPr>
          <a:xfrm>
            <a:off x="7394236" y="7010806"/>
            <a:ext cx="3860802" cy="1562102"/>
          </a:xfrm>
          <a:prstGeom prst="rect">
            <a:avLst/>
          </a:prstGeom>
          <a:ln w="12700">
            <a:miter lim="400000"/>
          </a:ln>
        </p:spPr>
      </p:pic>
      <p:pic>
        <p:nvPicPr>
          <p:cNvPr id="49" name="image9.png"/>
          <p:cNvPicPr/>
          <p:nvPr/>
        </p:nvPicPr>
        <p:blipFill>
          <a:blip r:embed="rId4">
            <a:extLst/>
          </a:blip>
          <a:stretch>
            <a:fillRect/>
          </a:stretch>
        </p:blipFill>
        <p:spPr>
          <a:xfrm>
            <a:off x="5926346" y="2203106"/>
            <a:ext cx="6796580" cy="4009983"/>
          </a:xfrm>
          <a:prstGeom prst="rect">
            <a:avLst/>
          </a:prstGeom>
          <a:ln w="12700">
            <a:miter lim="400000"/>
          </a:ln>
        </p:spPr>
      </p:pic>
      <p:pic>
        <p:nvPicPr>
          <p:cNvPr id="50" name="image10.jpeg"/>
          <p:cNvPicPr/>
          <p:nvPr/>
        </p:nvPicPr>
        <p:blipFill>
          <a:blip r:embed="rId5">
            <a:extLst/>
          </a:blip>
          <a:stretch>
            <a:fillRect/>
          </a:stretch>
        </p:blipFill>
        <p:spPr>
          <a:xfrm>
            <a:off x="455829" y="2952931"/>
            <a:ext cx="6126482" cy="542768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6" presetID="23" grpId="1" fill="hold">
                                  <p:stCondLst>
                                    <p:cond delay="500"/>
                                  </p:stCondLst>
                                  <p:iterate type="el" backwards="0">
                                    <p:tmAbs val="0"/>
                                  </p:iterate>
                                  <p:childTnLst>
                                    <p:set>
                                      <p:cBhvr>
                                        <p:cTn id="6" fill="hold"/>
                                        <p:tgtEl>
                                          <p:spTgt spid="50"/>
                                        </p:tgtEl>
                                        <p:attrNameLst>
                                          <p:attrName>style.visibility</p:attrName>
                                        </p:attrNameLst>
                                      </p:cBhvr>
                                      <p:to>
                                        <p:strVal val="visible"/>
                                      </p:to>
                                    </p:set>
                                    <p:anim calcmode="lin" valueType="num">
                                      <p:cBhvr>
                                        <p:cTn id="7" dur="750" fill="hold"/>
                                        <p:tgtEl>
                                          <p:spTgt spid="50"/>
                                        </p:tgtEl>
                                        <p:attrNameLst>
                                          <p:attrName>ppt_w</p:attrName>
                                        </p:attrNameLst>
                                      </p:cBhvr>
                                      <p:tavLst>
                                        <p:tav tm="0">
                                          <p:val>
                                            <p:strVal val="4*#ppt_w"/>
                                          </p:val>
                                        </p:tav>
                                        <p:tav tm="100000">
                                          <p:val>
                                            <p:strVal val="#ppt_w"/>
                                          </p:val>
                                        </p:tav>
                                      </p:tavLst>
                                    </p:anim>
                                    <p:anim calcmode="lin" valueType="num">
                                      <p:cBhvr>
                                        <p:cTn id="8" dur="750" fill="hold"/>
                                        <p:tgtEl>
                                          <p:spTgt spid="50"/>
                                        </p:tgtEl>
                                        <p:attrNameLst>
                                          <p:attrName>ppt_h</p:attrName>
                                        </p:attrNameLst>
                                      </p:cBhvr>
                                      <p:tavLst>
                                        <p:tav tm="0">
                                          <p:val>
                                            <p:strVal val="4*#ppt_h"/>
                                          </p:val>
                                        </p:tav>
                                        <p:tav tm="100000">
                                          <p:val>
                                            <p:strVal val="#ppt_h"/>
                                          </p:val>
                                        </p:tav>
                                      </p:tavLst>
                                    </p:anim>
                                  </p:childTnLst>
                                </p:cTn>
                              </p:par>
                            </p:childTnLst>
                          </p:cTn>
                        </p:par>
                        <p:par>
                          <p:cTn id="9" fill="hold">
                            <p:stCondLst>
                              <p:cond delay="1250"/>
                            </p:stCondLst>
                            <p:childTnLst>
                              <p:par>
                                <p:cTn id="10" nodeType="afterEffect" presetClass="entr" presetSubtype="16" presetID="23" grpId="2" fill="hold">
                                  <p:stCondLst>
                                    <p:cond delay="500"/>
                                  </p:stCondLst>
                                  <p:iterate type="el" backwards="0">
                                    <p:tmAbs val="0"/>
                                  </p:iterate>
                                  <p:childTnLst>
                                    <p:set>
                                      <p:cBhvr>
                                        <p:cTn id="11" fill="hold"/>
                                        <p:tgtEl>
                                          <p:spTgt spid="49"/>
                                        </p:tgtEl>
                                        <p:attrNameLst>
                                          <p:attrName>style.visibility</p:attrName>
                                        </p:attrNameLst>
                                      </p:cBhvr>
                                      <p:to>
                                        <p:strVal val="visible"/>
                                      </p:to>
                                    </p:set>
                                    <p:anim calcmode="lin" valueType="num">
                                      <p:cBhvr>
                                        <p:cTn id="12" dur="750" fill="hold"/>
                                        <p:tgtEl>
                                          <p:spTgt spid="49"/>
                                        </p:tgtEl>
                                        <p:attrNameLst>
                                          <p:attrName>ppt_w</p:attrName>
                                        </p:attrNameLst>
                                      </p:cBhvr>
                                      <p:tavLst>
                                        <p:tav tm="0">
                                          <p:val>
                                            <p:strVal val="4*#ppt_w"/>
                                          </p:val>
                                        </p:tav>
                                        <p:tav tm="100000">
                                          <p:val>
                                            <p:strVal val="#ppt_w"/>
                                          </p:val>
                                        </p:tav>
                                      </p:tavLst>
                                    </p:anim>
                                    <p:anim calcmode="lin" valueType="num">
                                      <p:cBhvr>
                                        <p:cTn id="13" dur="750" fill="hold"/>
                                        <p:tgtEl>
                                          <p:spTgt spid="49"/>
                                        </p:tgtEl>
                                        <p:attrNameLst>
                                          <p:attrName>ppt_h</p:attrName>
                                        </p:attrNameLst>
                                      </p:cBhvr>
                                      <p:tavLst>
                                        <p:tav tm="0">
                                          <p:val>
                                            <p:strVal val="4*#ppt_h"/>
                                          </p:val>
                                        </p:tav>
                                        <p:tav tm="100000">
                                          <p:val>
                                            <p:strVal val="#ppt_h"/>
                                          </p:val>
                                        </p:tav>
                                      </p:tavLst>
                                    </p:anim>
                                  </p:childTnLst>
                                </p:cTn>
                              </p:par>
                            </p:childTnLst>
                          </p:cTn>
                        </p:par>
                        <p:par>
                          <p:cTn id="14" fill="hold">
                            <p:stCondLst>
                              <p:cond delay="2500"/>
                            </p:stCondLst>
                            <p:childTnLst>
                              <p:par>
                                <p:cTn id="15" nodeType="afterEffect" presetClass="entr" presetSubtype="16" presetID="23" grpId="3" fill="hold">
                                  <p:stCondLst>
                                    <p:cond delay="500"/>
                                  </p:stCondLst>
                                  <p:iterate type="el" backwards="0">
                                    <p:tmAbs val="0"/>
                                  </p:iterate>
                                  <p:childTnLst>
                                    <p:set>
                                      <p:cBhvr>
                                        <p:cTn id="16" fill="hold"/>
                                        <p:tgtEl>
                                          <p:spTgt spid="48"/>
                                        </p:tgtEl>
                                        <p:attrNameLst>
                                          <p:attrName>style.visibility</p:attrName>
                                        </p:attrNameLst>
                                      </p:cBhvr>
                                      <p:to>
                                        <p:strVal val="visible"/>
                                      </p:to>
                                    </p:set>
                                    <p:anim calcmode="lin" valueType="num">
                                      <p:cBhvr>
                                        <p:cTn id="17" dur="750" fill="hold"/>
                                        <p:tgtEl>
                                          <p:spTgt spid="48"/>
                                        </p:tgtEl>
                                        <p:attrNameLst>
                                          <p:attrName>ppt_w</p:attrName>
                                        </p:attrNameLst>
                                      </p:cBhvr>
                                      <p:tavLst>
                                        <p:tav tm="0">
                                          <p:val>
                                            <p:strVal val="4*#ppt_w"/>
                                          </p:val>
                                        </p:tav>
                                        <p:tav tm="100000">
                                          <p:val>
                                            <p:strVal val="#ppt_w"/>
                                          </p:val>
                                        </p:tav>
                                      </p:tavLst>
                                    </p:anim>
                                    <p:anim calcmode="lin" valueType="num">
                                      <p:cBhvr>
                                        <p:cTn id="18" dur="750" fill="hold"/>
                                        <p:tgtEl>
                                          <p:spTgt spid="4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 grpId="3"/>
      <p:bldP build="whole" bldLvl="1" animBg="1" rev="0" advAuto="0" spid="50" grpId="1"/>
      <p:bldP build="whole" bldLvl="1" animBg="1" rev="0" advAuto="0" spid="49"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nvSpPr>
        <p:spPr>
          <a:xfrm>
            <a:off x="885775" y="3854158"/>
            <a:ext cx="11161242" cy="18292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ctr">
              <a:defRPr sz="1800">
                <a:uFillTx/>
              </a:defRPr>
            </a:pPr>
            <a:r>
              <a:rPr sz="6000">
                <a:uFill>
                  <a:solidFill/>
                </a:uFill>
              </a:rPr>
              <a:t>3. Organisation, Storage </a:t>
            </a:r>
            <a:endParaRPr sz="6000">
              <a:uFill>
                <a:solidFill/>
              </a:uFill>
            </a:endParaRPr>
          </a:p>
          <a:p>
            <a:pPr lvl="0" algn="ctr">
              <a:defRPr sz="1800">
                <a:uFillTx/>
              </a:defRPr>
            </a:pPr>
            <a:r>
              <a:rPr sz="6000">
                <a:uFill>
                  <a:solidFill/>
                </a:uFill>
              </a:rPr>
              <a:t>and Backing-up Your Work</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nvSpPr>
        <p:spPr>
          <a:xfrm>
            <a:off x="2520029" y="703368"/>
            <a:ext cx="7964741" cy="123676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lvl1pPr>
          </a:lstStyle>
          <a:p>
            <a:pPr lvl="0">
              <a:defRPr sz="1800">
                <a:uFillTx/>
              </a:defRPr>
            </a:pPr>
            <a:r>
              <a:rPr sz="8000">
                <a:uFill>
                  <a:solidFill/>
                </a:uFill>
              </a:rPr>
              <a:t>Files and Folders</a:t>
            </a:r>
          </a:p>
        </p:txBody>
      </p:sp>
      <p:pic>
        <p:nvPicPr>
          <p:cNvPr id="59" name="image11.png"/>
          <p:cNvPicPr/>
          <p:nvPr/>
        </p:nvPicPr>
        <p:blipFill>
          <a:blip r:embed="rId3">
            <a:extLst/>
          </a:blip>
          <a:stretch>
            <a:fillRect/>
          </a:stretch>
        </p:blipFill>
        <p:spPr>
          <a:xfrm>
            <a:off x="5376066" y="1907576"/>
            <a:ext cx="7464195" cy="4527732"/>
          </a:xfrm>
          <a:prstGeom prst="rect">
            <a:avLst/>
          </a:prstGeom>
          <a:ln w="12700">
            <a:miter lim="400000"/>
          </a:ln>
        </p:spPr>
      </p:pic>
      <p:pic>
        <p:nvPicPr>
          <p:cNvPr id="60" name="image12.png"/>
          <p:cNvPicPr/>
          <p:nvPr/>
        </p:nvPicPr>
        <p:blipFill>
          <a:blip r:embed="rId4">
            <a:extLst/>
          </a:blip>
          <a:stretch>
            <a:fillRect/>
          </a:stretch>
        </p:blipFill>
        <p:spPr>
          <a:xfrm>
            <a:off x="5077104" y="4484913"/>
            <a:ext cx="6350002" cy="4406902"/>
          </a:xfrm>
          <a:prstGeom prst="rect">
            <a:avLst/>
          </a:prstGeom>
          <a:ln w="12700">
            <a:miter lim="400000"/>
          </a:ln>
          <a:effectLst>
            <a:outerShdw sx="100000" sy="100000" kx="0" ky="0" algn="b" rotWithShape="0" blurRad="355600" dist="144387" dir="3600000">
              <a:srgbClr val="000000">
                <a:alpha val="70000"/>
              </a:srgbClr>
            </a:outerShdw>
          </a:effectLst>
        </p:spPr>
      </p:pic>
      <p:sp>
        <p:nvSpPr>
          <p:cNvPr id="61" name="Shape 61"/>
          <p:cNvSpPr/>
          <p:nvPr/>
        </p:nvSpPr>
        <p:spPr>
          <a:xfrm>
            <a:off x="713286" y="3099512"/>
            <a:ext cx="3850858" cy="35545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850763" indent="-792964">
              <a:buSzPct val="75000"/>
              <a:buChar char="•"/>
              <a:defRPr sz="1800">
                <a:uFillTx/>
              </a:defRPr>
            </a:pPr>
            <a:r>
              <a:rPr sz="3400">
                <a:uFill>
                  <a:solidFill/>
                </a:uFill>
              </a:rPr>
              <a:t>Consistent naming.</a:t>
            </a:r>
          </a:p>
          <a:p>
            <a:pPr lvl="0" marL="850763" indent="-792964">
              <a:buSzPct val="75000"/>
              <a:buChar char="•"/>
              <a:defRPr sz="1800">
                <a:uFillTx/>
              </a:defRPr>
            </a:pPr>
            <a:r>
              <a:rPr sz="3400">
                <a:uFill>
                  <a:solidFill/>
                </a:uFill>
              </a:rPr>
              <a:t>Start with the year and month.</a:t>
            </a:r>
          </a:p>
          <a:p>
            <a:pPr lvl="0" marL="850763" indent="-792964">
              <a:buSzPct val="75000"/>
              <a:buChar char="•"/>
              <a:defRPr sz="1800">
                <a:uFillTx/>
              </a:defRPr>
            </a:pPr>
            <a:r>
              <a:rPr sz="3400">
                <a:uFill>
                  <a:solidFill/>
                </a:uFill>
              </a:rPr>
              <a:t>A folder for each subject with sub-folders.</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a:ea typeface="Helvetica"/>
        <a:cs typeface="Helvetica"/>
      </a:majorFont>
      <a:minorFont>
        <a:latin typeface="Avenir Book"/>
        <a:ea typeface="Avenir Book"/>
        <a:cs typeface="Avenir Book"/>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spPr>
      <a:bodyPr rot="0" spcFirstLastPara="1" vertOverflow="overflow" horzOverflow="overflow" vert="horz" wrap="square" lIns="50800" tIns="50800" rIns="50800" bIns="50800" numCol="1" spcCol="38100" rtlCol="0" anchor="ctr" upright="0">
        <a:spAutoFit/>
      </a:bodyPr>
      <a:lstStyle>
        <a:defPPr marL="0" marR="57798" indent="57798" algn="l" defTabSz="1295400" rtl="0" fontAlgn="auto" latinLnBrk="1" hangingPunct="0">
          <a:lnSpc>
            <a:spcPct val="100000"/>
          </a:lnSpc>
          <a:spcBef>
            <a:spcPts val="0"/>
          </a:spcBef>
          <a:spcAft>
            <a:spcPts val="0"/>
          </a:spcAft>
          <a:buClrTx/>
          <a:buSzTx/>
          <a:buFontTx/>
          <a:buNone/>
          <a:tabLst/>
          <a:defRPr b="0" baseline="0" cap="none" i="0" spc="0" strike="noStrike" sz="34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365C0"/>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57798" indent="57798" algn="l" defTabSz="1295400" rtl="0" fontAlgn="auto" latinLnBrk="1" hangingPunct="0">
          <a:lnSpc>
            <a:spcPct val="100000"/>
          </a:lnSpc>
          <a:spcBef>
            <a:spcPts val="0"/>
          </a:spcBef>
          <a:spcAft>
            <a:spcPts val="0"/>
          </a:spcAft>
          <a:buClrTx/>
          <a:buSzTx/>
          <a:buFontTx/>
          <a:buNone/>
          <a:tabLst/>
          <a:defRPr b="0" baseline="0" cap="none" i="0" spc="0" strike="noStrike" sz="34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a:ea typeface="Helvetica"/>
        <a:cs typeface="Helvetica"/>
      </a:majorFont>
      <a:minorFont>
        <a:latin typeface="Avenir Book"/>
        <a:ea typeface="Avenir Book"/>
        <a:cs typeface="Avenir Book"/>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spPr>
      <a:bodyPr rot="0" spcFirstLastPara="1" vertOverflow="overflow" horzOverflow="overflow" vert="horz" wrap="square" lIns="50800" tIns="50800" rIns="50800" bIns="50800" numCol="1" spcCol="38100" rtlCol="0" anchor="ctr" upright="0">
        <a:spAutoFit/>
      </a:bodyPr>
      <a:lstStyle>
        <a:defPPr marL="0" marR="57798" indent="57798" algn="l" defTabSz="1295400" rtl="0" fontAlgn="auto" latinLnBrk="1" hangingPunct="0">
          <a:lnSpc>
            <a:spcPct val="100000"/>
          </a:lnSpc>
          <a:spcBef>
            <a:spcPts val="0"/>
          </a:spcBef>
          <a:spcAft>
            <a:spcPts val="0"/>
          </a:spcAft>
          <a:buClrTx/>
          <a:buSzTx/>
          <a:buFontTx/>
          <a:buNone/>
          <a:tabLst/>
          <a:defRPr b="0" baseline="0" cap="none" i="0" spc="0" strike="noStrike" sz="34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365C0"/>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57798" indent="57798" algn="l" defTabSz="1295400" rtl="0" fontAlgn="auto" latinLnBrk="1" hangingPunct="0">
          <a:lnSpc>
            <a:spcPct val="100000"/>
          </a:lnSpc>
          <a:spcBef>
            <a:spcPts val="0"/>
          </a:spcBef>
          <a:spcAft>
            <a:spcPts val="0"/>
          </a:spcAft>
          <a:buClrTx/>
          <a:buSzTx/>
          <a:buFontTx/>
          <a:buNone/>
          <a:tabLst/>
          <a:defRPr b="0" baseline="0" cap="none" i="0" spc="0" strike="noStrike" sz="34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