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62" r:id="rId3"/>
    <p:sldId id="257" r:id="rId4"/>
    <p:sldId id="266" r:id="rId5"/>
    <p:sldId id="258" r:id="rId6"/>
    <p:sldId id="259" r:id="rId7"/>
    <p:sldId id="264" r:id="rId8"/>
    <p:sldId id="260" r:id="rId9"/>
    <p:sldId id="265" r:id="rId10"/>
    <p:sldId id="261" r:id="rId11"/>
    <p:sldId id="263" r:id="rId12"/>
  </p:sldIdLst>
  <p:sldSz cx="10691813" cy="15119350"/>
  <p:notesSz cx="6858000" cy="9144000"/>
  <p:defaultTextStyle>
    <a:defPPr>
      <a:defRPr lang="en-US"/>
    </a:defPPr>
    <a:lvl1pPr marL="0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1pPr>
    <a:lvl2pPr marL="619446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2pPr>
    <a:lvl3pPr marL="1238892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3pPr>
    <a:lvl4pPr marL="1858340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4pPr>
    <a:lvl5pPr marL="2477786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5pPr>
    <a:lvl6pPr marL="3097232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6pPr>
    <a:lvl7pPr marL="3716678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7pPr>
    <a:lvl8pPr marL="4336124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8pPr>
    <a:lvl9pPr marL="4955572" algn="l" defTabSz="1238892" rtl="0" eaLnBrk="1" latinLnBrk="0" hangingPunct="1">
      <a:defRPr sz="243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224"/>
    <a:srgbClr val="FFDA1A"/>
    <a:srgbClr val="6496E3"/>
    <a:srgbClr val="004D31"/>
    <a:srgbClr val="BC8322"/>
    <a:srgbClr val="00517F"/>
    <a:srgbClr val="539A82"/>
    <a:srgbClr val="0D6D3F"/>
    <a:srgbClr val="00FDFF"/>
    <a:srgbClr val="DA2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3"/>
  </p:normalViewPr>
  <p:slideViewPr>
    <p:cSldViewPr snapToGrid="0" snapToObjects="1">
      <p:cViewPr varScale="1">
        <p:scale>
          <a:sx n="89" d="100"/>
          <a:sy n="89" d="100"/>
        </p:scale>
        <p:origin x="4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38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0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95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09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75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0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2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21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F2FBF-0760-F743-8D83-F62B0ED9360C}" type="datetimeFigureOut">
              <a:rPr lang="en-US" smtClean="0"/>
              <a:t>3/10/20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9EBF6-43FF-8640-AE95-A25E9A964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0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F882DF9-A47F-9743-B6BC-42400EEB7A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71474"/>
            <a:ext cx="10691813" cy="154908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E2653F-7C30-CE46-A330-012D5C65E0BB}"/>
              </a:ext>
            </a:extLst>
          </p:cNvPr>
          <p:cNvSpPr/>
          <p:nvPr/>
        </p:nvSpPr>
        <p:spPr>
          <a:xfrm>
            <a:off x="1543658" y="6819149"/>
            <a:ext cx="7719360" cy="2405020"/>
          </a:xfrm>
          <a:prstGeom prst="rect">
            <a:avLst/>
          </a:prstGeom>
          <a:solidFill>
            <a:srgbClr val="003B78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Minion Pro"/>
              <a:cs typeface="Minion Pro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656584-FA3C-544F-A103-67DE98A6D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823" y="705639"/>
            <a:ext cx="2773030" cy="26233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9A187C-B057-2646-917F-EFD88B50280E}"/>
              </a:ext>
            </a:extLst>
          </p:cNvPr>
          <p:cNvSpPr txBox="1"/>
          <p:nvPr/>
        </p:nvSpPr>
        <p:spPr>
          <a:xfrm>
            <a:off x="1543658" y="7203037"/>
            <a:ext cx="7719360" cy="1637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Poster Style Guide</a:t>
            </a:r>
          </a:p>
          <a:p>
            <a:pPr algn="ctr"/>
            <a:br>
              <a:rPr lang="en-US" sz="1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Poster examples </a:t>
            </a:r>
            <a:endParaRPr lang="en-US" sz="16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8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877A83-E465-1741-B762-80F6202E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0" cy="15143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C44C03-F3F8-AA4D-88BB-6AF542282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0796" y="255092"/>
            <a:ext cx="1890216" cy="17899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C95BCE-A302-3447-8E09-8DF2A29A5C9B}"/>
              </a:ext>
            </a:extLst>
          </p:cNvPr>
          <p:cNvSpPr/>
          <p:nvPr/>
        </p:nvSpPr>
        <p:spPr>
          <a:xfrm>
            <a:off x="-58059" y="9924713"/>
            <a:ext cx="10749869" cy="477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Body copy into this space. Description of the event and details can go into here.  Font is </a:t>
            </a:r>
            <a:r>
              <a:rPr lang="en-AU" sz="2400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240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Regular. </a:t>
            </a: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Font size: 18pt-36pt.</a:t>
            </a:r>
          </a:p>
          <a:p>
            <a:pPr algn="ctr"/>
            <a:endParaRPr lang="en-AU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en-AU" sz="4000" b="1" dirty="0">
                <a:solidFill>
                  <a:srgbClr val="001224"/>
                </a:solidFill>
                <a:effectLst/>
                <a:latin typeface="Lato" panose="020F0502020204030203" pitchFamily="34" charset="0"/>
              </a:rPr>
              <a:t>This section can have a breakout headline </a:t>
            </a:r>
            <a:br>
              <a:rPr lang="en-AU" sz="4000" b="1" dirty="0">
                <a:solidFill>
                  <a:srgbClr val="001224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001224"/>
                </a:solidFill>
                <a:effectLst/>
                <a:latin typeface="Lato" panose="020F0502020204030203" pitchFamily="34" charset="0"/>
              </a:rPr>
              <a:t>to attract attention. </a:t>
            </a:r>
            <a:r>
              <a:rPr lang="en-AU" sz="4000" b="1" dirty="0" err="1">
                <a:solidFill>
                  <a:srgbClr val="001224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4000" b="1" dirty="0">
                <a:solidFill>
                  <a:srgbClr val="001224"/>
                </a:solidFill>
                <a:effectLst/>
                <a:latin typeface="Lato" panose="020F0502020204030203" pitchFamily="34" charset="0"/>
              </a:rPr>
              <a:t> Bold. </a:t>
            </a:r>
            <a:br>
              <a:rPr lang="en-AU" sz="4000" b="1" dirty="0">
                <a:solidFill>
                  <a:srgbClr val="001224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001224"/>
                </a:solidFill>
                <a:effectLst/>
                <a:latin typeface="Lato" panose="020F0502020204030203" pitchFamily="34" charset="0"/>
              </a:rPr>
              <a:t>Font size: 32pt-40pt.</a:t>
            </a:r>
          </a:p>
          <a:p>
            <a:pPr algn="ctr"/>
            <a:r>
              <a:rPr lang="en-AU" sz="4000" dirty="0">
                <a:solidFill>
                  <a:srgbClr val="FFFFFF"/>
                </a:solidFill>
                <a:latin typeface="Lato" panose="020F0502020204030203" pitchFamily="34" charset="0"/>
              </a:rPr>
              <a:t> </a:t>
            </a:r>
          </a:p>
          <a:p>
            <a:pPr algn="ctr"/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Body copy into this space. More details can be</a:t>
            </a:r>
            <a:b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 inserted into here. You can add the person to contact into here </a:t>
            </a:r>
            <a:b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and supply their email address if required.</a:t>
            </a:r>
            <a:endParaRPr lang="en-AU" sz="2400" dirty="0">
              <a:solidFill>
                <a:srgbClr val="FFDD00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397EB4-1ACA-9B4D-A882-FE40B54FFA4D}"/>
              </a:ext>
            </a:extLst>
          </p:cNvPr>
          <p:cNvSpPr/>
          <p:nvPr/>
        </p:nvSpPr>
        <p:spPr>
          <a:xfrm>
            <a:off x="-21771" y="2464077"/>
            <a:ext cx="1069180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6000" dirty="0">
                <a:solidFill>
                  <a:srgbClr val="001224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 headline into here</a:t>
            </a:r>
          </a:p>
          <a:p>
            <a:pPr algn="ctr">
              <a:lnSpc>
                <a:spcPts val="3000"/>
              </a:lnSpc>
            </a:pPr>
            <a:endParaRPr lang="en-AU" sz="60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/>
            <a:r>
              <a:rPr lang="en-AU" sz="2800" dirty="0">
                <a:solidFill>
                  <a:srgbClr val="001224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Additional information about the event goes into this space. </a:t>
            </a:r>
            <a:br>
              <a:rPr lang="en-AU" sz="2800" dirty="0">
                <a:solidFill>
                  <a:srgbClr val="001224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2800" dirty="0">
                <a:solidFill>
                  <a:srgbClr val="001224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Both copy is </a:t>
            </a:r>
            <a:r>
              <a:rPr lang="en-AU" sz="2800" dirty="0" err="1">
                <a:solidFill>
                  <a:srgbClr val="001224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AU" sz="2800" dirty="0">
                <a:solidFill>
                  <a:srgbClr val="001224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Light. Main headline is 60pt. This copy is 28pt.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ADF688-E1A2-1846-919B-9092EC88664F}"/>
              </a:ext>
            </a:extLst>
          </p:cNvPr>
          <p:cNvSpPr/>
          <p:nvPr/>
        </p:nvSpPr>
        <p:spPr>
          <a:xfrm>
            <a:off x="0" y="5297734"/>
            <a:ext cx="10691813" cy="4084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7C546-7155-8945-B959-AF4BD5C8C4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3462"/>
            <a:ext cx="10691813" cy="39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1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877A83-E465-1741-B762-80F6202EA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10691810" cy="15128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C95BCE-A302-3447-8E09-8DF2A29A5C9B}"/>
              </a:ext>
            </a:extLst>
          </p:cNvPr>
          <p:cNvSpPr/>
          <p:nvPr/>
        </p:nvSpPr>
        <p:spPr>
          <a:xfrm>
            <a:off x="-58059" y="9924713"/>
            <a:ext cx="10749869" cy="477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001224"/>
                </a:solidFill>
                <a:effectLst/>
                <a:latin typeface="Lato" panose="020F0502020204030203" pitchFamily="34" charset="0"/>
              </a:rPr>
              <a:t>Body copy into this space. Description of the event and details can go into here.  Font is </a:t>
            </a:r>
            <a:r>
              <a:rPr lang="en-AU" sz="2400" dirty="0" err="1">
                <a:solidFill>
                  <a:srgbClr val="001224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2400" dirty="0">
                <a:solidFill>
                  <a:srgbClr val="001224"/>
                </a:solidFill>
                <a:effectLst/>
                <a:latin typeface="Lato" panose="020F0502020204030203" pitchFamily="34" charset="0"/>
              </a:rPr>
              <a:t> Regular. </a:t>
            </a:r>
            <a:r>
              <a:rPr lang="en-AU" sz="2400" dirty="0">
                <a:solidFill>
                  <a:srgbClr val="001224"/>
                </a:solidFill>
                <a:latin typeface="Lato" panose="020F0502020204030203" pitchFamily="34" charset="0"/>
              </a:rPr>
              <a:t>Font size: 18pt-36pt.</a:t>
            </a:r>
          </a:p>
          <a:p>
            <a:pPr algn="ctr"/>
            <a:endParaRPr lang="en-AU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en-AU" sz="4000" b="1" dirty="0">
                <a:solidFill>
                  <a:srgbClr val="004D31"/>
                </a:solidFill>
                <a:effectLst/>
                <a:latin typeface="Lato" panose="020F0502020204030203" pitchFamily="34" charset="0"/>
              </a:rPr>
              <a:t>This section can have a breakout headline </a:t>
            </a:r>
            <a:br>
              <a:rPr lang="en-AU" sz="4000" b="1" dirty="0">
                <a:solidFill>
                  <a:srgbClr val="004D31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004D31"/>
                </a:solidFill>
                <a:effectLst/>
                <a:latin typeface="Lato" panose="020F0502020204030203" pitchFamily="34" charset="0"/>
              </a:rPr>
              <a:t>to attract attention. </a:t>
            </a:r>
            <a:r>
              <a:rPr lang="en-AU" sz="4000" b="1" dirty="0" err="1">
                <a:solidFill>
                  <a:srgbClr val="004D31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4000" b="1" dirty="0">
                <a:solidFill>
                  <a:srgbClr val="004D31"/>
                </a:solidFill>
                <a:effectLst/>
                <a:latin typeface="Lato" panose="020F0502020204030203" pitchFamily="34" charset="0"/>
              </a:rPr>
              <a:t> Bold. </a:t>
            </a:r>
            <a:br>
              <a:rPr lang="en-AU" sz="4000" b="1" dirty="0">
                <a:solidFill>
                  <a:srgbClr val="004D31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004D31"/>
                </a:solidFill>
                <a:effectLst/>
                <a:latin typeface="Lato" panose="020F0502020204030203" pitchFamily="34" charset="0"/>
              </a:rPr>
              <a:t>Font size: 32pt-40pt.</a:t>
            </a:r>
          </a:p>
          <a:p>
            <a:pPr algn="ctr"/>
            <a:r>
              <a:rPr lang="en-AU" sz="4000" dirty="0">
                <a:solidFill>
                  <a:srgbClr val="FFFFFF"/>
                </a:solidFill>
                <a:latin typeface="Lato" panose="020F0502020204030203" pitchFamily="34" charset="0"/>
              </a:rPr>
              <a:t> </a:t>
            </a:r>
          </a:p>
          <a:p>
            <a:pPr algn="ctr"/>
            <a:r>
              <a:rPr lang="en-AU" sz="2400" dirty="0">
                <a:solidFill>
                  <a:srgbClr val="001224"/>
                </a:solidFill>
                <a:latin typeface="Lato" panose="020F0502020204030203" pitchFamily="34" charset="0"/>
              </a:rPr>
              <a:t>Body copy into this space. More details can be</a:t>
            </a:r>
            <a:br>
              <a:rPr lang="en-AU" sz="2400" dirty="0">
                <a:solidFill>
                  <a:srgbClr val="001224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001224"/>
                </a:solidFill>
                <a:latin typeface="Lato" panose="020F0502020204030203" pitchFamily="34" charset="0"/>
              </a:rPr>
              <a:t> inserted into here. You can add the person to contact into here </a:t>
            </a:r>
            <a:br>
              <a:rPr lang="en-AU" sz="2400" dirty="0">
                <a:solidFill>
                  <a:srgbClr val="001224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001224"/>
                </a:solidFill>
                <a:latin typeface="Lato" panose="020F0502020204030203" pitchFamily="34" charset="0"/>
              </a:rPr>
              <a:t>and supply their email address if required.</a:t>
            </a:r>
            <a:endParaRPr lang="en-AU" sz="2400" dirty="0">
              <a:solidFill>
                <a:srgbClr val="001224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397EB4-1ACA-9B4D-A882-FE40B54FFA4D}"/>
              </a:ext>
            </a:extLst>
          </p:cNvPr>
          <p:cNvSpPr/>
          <p:nvPr/>
        </p:nvSpPr>
        <p:spPr>
          <a:xfrm>
            <a:off x="-21771" y="2464077"/>
            <a:ext cx="1069180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6000" dirty="0">
                <a:solidFill>
                  <a:srgbClr val="004D3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 headline into here</a:t>
            </a:r>
          </a:p>
          <a:p>
            <a:pPr algn="ctr">
              <a:lnSpc>
                <a:spcPts val="3000"/>
              </a:lnSpc>
            </a:pPr>
            <a:endParaRPr lang="en-AU" sz="60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/>
            <a:r>
              <a:rPr lang="en-AU" sz="2800" dirty="0">
                <a:solidFill>
                  <a:srgbClr val="004D3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Additional information about the event goes into this space. </a:t>
            </a:r>
            <a:br>
              <a:rPr lang="en-AU" sz="2800" dirty="0">
                <a:solidFill>
                  <a:srgbClr val="004D3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2800" dirty="0">
                <a:solidFill>
                  <a:srgbClr val="004D3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Both copy is </a:t>
            </a:r>
            <a:r>
              <a:rPr lang="en-AU" sz="2800" dirty="0" err="1">
                <a:solidFill>
                  <a:srgbClr val="004D3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AU" sz="2800" dirty="0">
                <a:solidFill>
                  <a:srgbClr val="004D3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Light. Main headline is 60pt. This copy is 28pt.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5F9F9299-9A35-8648-A15B-0C3BB065F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0796" y="255092"/>
            <a:ext cx="1890216" cy="17899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FC84C9-E982-5D43-8899-3F3D0E156C7A}"/>
              </a:ext>
            </a:extLst>
          </p:cNvPr>
          <p:cNvSpPr/>
          <p:nvPr/>
        </p:nvSpPr>
        <p:spPr>
          <a:xfrm>
            <a:off x="0" y="5297734"/>
            <a:ext cx="10691813" cy="4084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F5EC29-38BD-6345-8FD5-2DA6B324E9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3462"/>
            <a:ext cx="10691813" cy="39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7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F496C2-ABD9-474F-AA94-B3B29287A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3" y="5904952"/>
            <a:ext cx="10694716" cy="9234304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C5EFCD-5498-6E4C-BFCA-86B584B7B0DC}"/>
              </a:ext>
            </a:extLst>
          </p:cNvPr>
          <p:cNvSpPr/>
          <p:nvPr/>
        </p:nvSpPr>
        <p:spPr>
          <a:xfrm>
            <a:off x="-8709" y="28461"/>
            <a:ext cx="10700522" cy="5938971"/>
          </a:xfrm>
          <a:prstGeom prst="rect">
            <a:avLst/>
          </a:prstGeom>
          <a:solidFill>
            <a:srgbClr val="DA2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1D159-456E-3E40-92E2-C551A1F0FC3A}"/>
              </a:ext>
            </a:extLst>
          </p:cNvPr>
          <p:cNvSpPr/>
          <p:nvPr/>
        </p:nvSpPr>
        <p:spPr>
          <a:xfrm>
            <a:off x="-1" y="14352104"/>
            <a:ext cx="10691813" cy="831138"/>
          </a:xfrm>
          <a:prstGeom prst="rect">
            <a:avLst/>
          </a:prstGeom>
          <a:solidFill>
            <a:srgbClr val="FFD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F92830-8ACB-8748-8299-6CD2EFD78EC7}"/>
              </a:ext>
            </a:extLst>
          </p:cNvPr>
          <p:cNvSpPr/>
          <p:nvPr/>
        </p:nvSpPr>
        <p:spPr>
          <a:xfrm>
            <a:off x="7566992" y="11913705"/>
            <a:ext cx="3021495" cy="30214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0718AE-3613-D54B-BF78-AFE0878A8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2260" y="8302173"/>
            <a:ext cx="5493911" cy="3744728"/>
          </a:xfrm>
        </p:spPr>
        <p:txBody>
          <a:bodyPr lIns="0" rIns="0">
            <a:noAutofit/>
          </a:bodyPr>
          <a:lstStyle/>
          <a:p>
            <a:pPr algn="l">
              <a:tabLst>
                <a:tab pos="215900" algn="l"/>
              </a:tabLst>
            </a:pP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 Dot points are </a:t>
            </a:r>
            <a:r>
              <a:rPr lang="en-AU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Regular. Font size can vary 	from 14pt to 24pt depending on space.</a:t>
            </a:r>
          </a:p>
          <a:p>
            <a:pPr algn="l">
              <a:tabLst>
                <a:tab pos="215900" algn="l"/>
              </a:tabLst>
            </a:pP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 Dot points are </a:t>
            </a:r>
            <a:r>
              <a:rPr lang="en-AU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Regular. Font size can vary 	from 14pt to 24pt depending on space.</a:t>
            </a:r>
          </a:p>
          <a:p>
            <a:pPr algn="l">
              <a:tabLst>
                <a:tab pos="215900" algn="l"/>
              </a:tabLst>
            </a:pP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 Dot points are </a:t>
            </a:r>
            <a:r>
              <a:rPr lang="en-AU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Regular. Font size can vary 	from 14pt to 24pt depending on space.</a:t>
            </a:r>
          </a:p>
          <a:p>
            <a:pPr algn="l">
              <a:tabLst>
                <a:tab pos="215900" algn="l"/>
              </a:tabLst>
            </a:pP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 Dot points are </a:t>
            </a:r>
            <a:r>
              <a:rPr lang="en-AU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Regular. Font size can vary 	from 14pt to 24pt depending on space.</a:t>
            </a:r>
          </a:p>
          <a:p>
            <a:pPr algn="l">
              <a:tabLst>
                <a:tab pos="215900" algn="l"/>
              </a:tabLst>
            </a:pP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• Dot points are </a:t>
            </a:r>
            <a:r>
              <a:rPr lang="en-AU" sz="2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Lato</a:t>
            </a: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Regular. Font size </a:t>
            </a:r>
            <a:b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can vary from 14pt to 24pt </a:t>
            </a:r>
            <a:b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AU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depending on space.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C44C03-F3F8-AA4D-88BB-6AF542282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812" y="408776"/>
            <a:ext cx="2031479" cy="19218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F75BC9-D223-AF45-9054-5449B914EA3E}"/>
              </a:ext>
            </a:extLst>
          </p:cNvPr>
          <p:cNvSpPr txBox="1"/>
          <p:nvPr/>
        </p:nvSpPr>
        <p:spPr>
          <a:xfrm>
            <a:off x="-8709" y="2581792"/>
            <a:ext cx="10686007" cy="313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900"/>
              </a:lnSpc>
              <a:spcAft>
                <a:spcPts val="50"/>
              </a:spcAft>
            </a:pPr>
            <a:r>
              <a:rPr lang="en-US" sz="7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Main headline goes </a:t>
            </a:r>
            <a:br>
              <a:rPr lang="en-US" sz="7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7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into here. Font to be used is </a:t>
            </a:r>
            <a:r>
              <a:rPr lang="en-US" sz="7500" dirty="0" err="1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US" sz="75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Light</a:t>
            </a:r>
            <a:endParaRPr lang="en-US" sz="66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33B480-74E4-7B43-A015-8481DF697BAA}"/>
              </a:ext>
            </a:extLst>
          </p:cNvPr>
          <p:cNvSpPr/>
          <p:nvPr/>
        </p:nvSpPr>
        <p:spPr>
          <a:xfrm>
            <a:off x="1792260" y="6143608"/>
            <a:ext cx="80339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>
                <a:effectLst/>
                <a:latin typeface="Lato" panose="020F0502020204030203" pitchFamily="34" charset="0"/>
              </a:rPr>
              <a:t>Introduction goes into here. Font to be used is </a:t>
            </a:r>
            <a:r>
              <a:rPr lang="en-AU" sz="2800" dirty="0" err="1">
                <a:effectLst/>
                <a:latin typeface="Lato" panose="020F0502020204030203" pitchFamily="34" charset="0"/>
              </a:rPr>
              <a:t>Lato</a:t>
            </a:r>
            <a:r>
              <a:rPr lang="en-AU" sz="2800" dirty="0">
                <a:effectLst/>
                <a:latin typeface="Lato" panose="020F0502020204030203" pitchFamily="34" charset="0"/>
              </a:rPr>
              <a:t> Regular. Point size can vary from 18pt to 36pt depending on how much copy you have </a:t>
            </a:r>
            <a:br>
              <a:rPr lang="en-AU" sz="2800" dirty="0">
                <a:effectLst/>
                <a:latin typeface="Lato" panose="020F0502020204030203" pitchFamily="34" charset="0"/>
              </a:rPr>
            </a:br>
            <a:r>
              <a:rPr lang="en-AU" sz="2800" dirty="0">
                <a:effectLst/>
                <a:latin typeface="Lato" panose="020F0502020204030203" pitchFamily="34" charset="0"/>
              </a:rPr>
              <a:t>in this area.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1C2849-A1C0-1549-9706-7EB2F585E102}"/>
              </a:ext>
            </a:extLst>
          </p:cNvPr>
          <p:cNvSpPr/>
          <p:nvPr/>
        </p:nvSpPr>
        <p:spPr>
          <a:xfrm>
            <a:off x="147865" y="14400572"/>
            <a:ext cx="10440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800" dirty="0">
                <a:effectLst/>
                <a:latin typeface="Lato" panose="020F0502020204030203" pitchFamily="34" charset="0"/>
              </a:rPr>
              <a:t>This area can be used for when and where the event is, where to get tickets </a:t>
            </a:r>
          </a:p>
          <a:p>
            <a:r>
              <a:rPr lang="en-AU" sz="1800" dirty="0">
                <a:effectLst/>
                <a:latin typeface="Lato" panose="020F0502020204030203" pitchFamily="34" charset="0"/>
              </a:rPr>
              <a:t>or who the contact person is. Font is </a:t>
            </a:r>
            <a:r>
              <a:rPr lang="en-AU" sz="1800" dirty="0" err="1">
                <a:effectLst/>
                <a:latin typeface="Lato" panose="020F0502020204030203" pitchFamily="34" charset="0"/>
              </a:rPr>
              <a:t>Lato</a:t>
            </a:r>
            <a:r>
              <a:rPr lang="en-AU" sz="1800" dirty="0">
                <a:effectLst/>
                <a:latin typeface="Lato" panose="020F0502020204030203" pitchFamily="34" charset="0"/>
              </a:rPr>
              <a:t> Regular. Font size 14pt to 20pt size.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627C63-5414-0647-B8EE-4F5F91C6E9F5}"/>
              </a:ext>
            </a:extLst>
          </p:cNvPr>
          <p:cNvSpPr/>
          <p:nvPr/>
        </p:nvSpPr>
        <p:spPr>
          <a:xfrm>
            <a:off x="6405976" y="12223077"/>
            <a:ext cx="5343525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000" b="1" dirty="0">
                <a:solidFill>
                  <a:srgbClr val="E0251B"/>
                </a:solidFill>
                <a:effectLst/>
                <a:latin typeface="Lato" panose="020F0502020204030203" pitchFamily="34" charset="0"/>
              </a:rPr>
              <a:t>Feature </a:t>
            </a:r>
          </a:p>
          <a:p>
            <a:pPr algn="ctr"/>
            <a:r>
              <a:rPr lang="en-AU" sz="2000" b="1" dirty="0">
                <a:solidFill>
                  <a:srgbClr val="E0251B"/>
                </a:solidFill>
                <a:effectLst/>
                <a:latin typeface="Lato" panose="020F0502020204030203" pitchFamily="34" charset="0"/>
              </a:rPr>
              <a:t>Information </a:t>
            </a:r>
            <a:endParaRPr lang="en-AU" sz="2000" dirty="0">
              <a:solidFill>
                <a:srgbClr val="E0251B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en-AU" sz="1800" dirty="0">
                <a:solidFill>
                  <a:srgbClr val="001B36"/>
                </a:solidFill>
                <a:effectLst/>
                <a:latin typeface="Lato" panose="020F0502020204030203" pitchFamily="34" charset="0"/>
              </a:rPr>
              <a:t>Date:</a:t>
            </a:r>
          </a:p>
          <a:p>
            <a:pPr algn="ctr"/>
            <a:r>
              <a:rPr lang="en-AU" sz="1800" dirty="0">
                <a:solidFill>
                  <a:srgbClr val="001B36"/>
                </a:solidFill>
                <a:effectLst/>
                <a:latin typeface="Lato" panose="020F0502020204030203" pitchFamily="34" charset="0"/>
              </a:rPr>
              <a:t>Time: </a:t>
            </a:r>
          </a:p>
          <a:p>
            <a:pPr algn="ctr"/>
            <a:r>
              <a:rPr lang="en-AU" sz="1800" dirty="0">
                <a:solidFill>
                  <a:srgbClr val="001B36"/>
                </a:solidFill>
                <a:effectLst/>
                <a:latin typeface="Lato" panose="020F0502020204030203" pitchFamily="34" charset="0"/>
              </a:rPr>
              <a:t>Where:</a:t>
            </a:r>
          </a:p>
          <a:p>
            <a:pPr algn="ctr"/>
            <a:r>
              <a:rPr lang="en-AU" sz="1500" dirty="0">
                <a:solidFill>
                  <a:srgbClr val="001B36"/>
                </a:solidFill>
                <a:effectLst/>
                <a:latin typeface="Lato" panose="020F0502020204030203" pitchFamily="34" charset="0"/>
              </a:rPr>
              <a:t>Extra information about </a:t>
            </a:r>
          </a:p>
          <a:p>
            <a:pPr algn="ctr"/>
            <a:r>
              <a:rPr lang="en-AU" sz="1500" dirty="0">
                <a:solidFill>
                  <a:srgbClr val="001B36"/>
                </a:solidFill>
                <a:effectLst/>
                <a:latin typeface="Lato" panose="020F0502020204030203" pitchFamily="34" charset="0"/>
              </a:rPr>
              <a:t>the event. </a:t>
            </a:r>
            <a:r>
              <a:rPr lang="en-AU" sz="1500" dirty="0">
                <a:solidFill>
                  <a:srgbClr val="001B36"/>
                </a:solidFill>
                <a:latin typeface="Lato" panose="020F0502020204030203" pitchFamily="34" charset="0"/>
              </a:rPr>
              <a:t>Font is </a:t>
            </a:r>
            <a:r>
              <a:rPr lang="en-AU" sz="1500" dirty="0" err="1">
                <a:solidFill>
                  <a:srgbClr val="001B36"/>
                </a:solidFill>
                <a:latin typeface="Lato" panose="020F0502020204030203" pitchFamily="34" charset="0"/>
              </a:rPr>
              <a:t>Lato</a:t>
            </a:r>
            <a:r>
              <a:rPr lang="en-AU" sz="1500" dirty="0">
                <a:solidFill>
                  <a:srgbClr val="001B36"/>
                </a:solidFill>
                <a:latin typeface="Lato" panose="020F0502020204030203" pitchFamily="34" charset="0"/>
              </a:rPr>
              <a:t> Regular. </a:t>
            </a:r>
            <a:br>
              <a:rPr lang="en-AU" sz="1500" dirty="0">
                <a:solidFill>
                  <a:srgbClr val="001B36"/>
                </a:solidFill>
                <a:latin typeface="Lato" panose="020F0502020204030203" pitchFamily="34" charset="0"/>
              </a:rPr>
            </a:br>
            <a:r>
              <a:rPr lang="en-AU" sz="1500" dirty="0">
                <a:solidFill>
                  <a:srgbClr val="001B36"/>
                </a:solidFill>
                <a:latin typeface="Lato" panose="020F0502020204030203" pitchFamily="34" charset="0"/>
              </a:rPr>
              <a:t>Font size: 12pt -18pt.</a:t>
            </a:r>
            <a:endParaRPr lang="en-AU" sz="1500" dirty="0">
              <a:solidFill>
                <a:srgbClr val="001B36"/>
              </a:solidFill>
              <a:effectLst/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53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C5EFCD-5498-6E4C-BFCA-86B584B7B0DC}"/>
              </a:ext>
            </a:extLst>
          </p:cNvPr>
          <p:cNvSpPr/>
          <p:nvPr/>
        </p:nvSpPr>
        <p:spPr>
          <a:xfrm>
            <a:off x="-8709" y="0"/>
            <a:ext cx="10688910" cy="5718802"/>
          </a:xfrm>
          <a:prstGeom prst="rect">
            <a:avLst/>
          </a:prstGeom>
          <a:solidFill>
            <a:srgbClr val="00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1D159-456E-3E40-92E2-C551A1F0FC3A}"/>
              </a:ext>
            </a:extLst>
          </p:cNvPr>
          <p:cNvSpPr/>
          <p:nvPr/>
        </p:nvSpPr>
        <p:spPr>
          <a:xfrm>
            <a:off x="0" y="14352104"/>
            <a:ext cx="10688910" cy="767246"/>
          </a:xfrm>
          <a:prstGeom prst="rect">
            <a:avLst/>
          </a:prstGeom>
          <a:solidFill>
            <a:srgbClr val="BC8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C44C03-F3F8-AA4D-88BB-6AF542282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812" y="408776"/>
            <a:ext cx="2031479" cy="19218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33B480-74E4-7B43-A015-8481DF697BAA}"/>
              </a:ext>
            </a:extLst>
          </p:cNvPr>
          <p:cNvSpPr/>
          <p:nvPr/>
        </p:nvSpPr>
        <p:spPr>
          <a:xfrm>
            <a:off x="-8709" y="8937887"/>
            <a:ext cx="10700522" cy="954107"/>
          </a:xfrm>
          <a:prstGeom prst="rect">
            <a:avLst/>
          </a:prstGeom>
          <a:solidFill>
            <a:srgbClr val="004D3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Insert copy into here. </a:t>
            </a:r>
            <a:r>
              <a:rPr lang="en-AU" sz="2800" dirty="0" err="1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AU" sz="280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Regular one or two lines</a:t>
            </a:r>
            <a:br>
              <a:rPr lang="en-AU" sz="280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280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 into this space. Font size: 20pt-32pt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348966-9D7A-0349-809B-F33AC4A66604}"/>
              </a:ext>
            </a:extLst>
          </p:cNvPr>
          <p:cNvSpPr/>
          <p:nvPr/>
        </p:nvSpPr>
        <p:spPr>
          <a:xfrm>
            <a:off x="164011" y="10037089"/>
            <a:ext cx="103608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latin typeface="Lato" panose="020F0502020204030203" pitchFamily="34" charset="0"/>
              </a:rPr>
              <a:t>Details about the event can go into here. Font to be used is </a:t>
            </a:r>
            <a:r>
              <a:rPr lang="en-AU" sz="3600" dirty="0" err="1">
                <a:latin typeface="Lato" panose="020F0502020204030203" pitchFamily="34" charset="0"/>
              </a:rPr>
              <a:t>Lato</a:t>
            </a:r>
            <a:r>
              <a:rPr lang="en-AU" sz="3600" dirty="0">
                <a:latin typeface="Lato" panose="020F0502020204030203" pitchFamily="34" charset="0"/>
              </a:rPr>
              <a:t> Regular. Point size can vary from 18pt to 36pt depending on how much copy you have in this area. Information should include what the event is about and if there is a donation where the money is going to, Time of the event and where the event is taking place.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A04A-FAA7-2D49-8693-CD8761174028}"/>
              </a:ext>
            </a:extLst>
          </p:cNvPr>
          <p:cNvSpPr/>
          <p:nvPr/>
        </p:nvSpPr>
        <p:spPr>
          <a:xfrm>
            <a:off x="0" y="14417810"/>
            <a:ext cx="10680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800" b="1" dirty="0">
                <a:solidFill>
                  <a:schemeClr val="bg1"/>
                </a:solidFill>
                <a:latin typeface="Lato" panose="020F0502020204030203" pitchFamily="34" charset="0"/>
              </a:rPr>
              <a:t>This area can be used for additional information such as if it is raining where the event </a:t>
            </a:r>
            <a:br>
              <a:rPr lang="en-AU" sz="1800" b="1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AU" sz="1800" b="1" dirty="0">
                <a:solidFill>
                  <a:schemeClr val="bg1"/>
                </a:solidFill>
                <a:latin typeface="Lato" panose="020F0502020204030203" pitchFamily="34" charset="0"/>
              </a:rPr>
              <a:t>will be moved to. Font is </a:t>
            </a:r>
            <a:r>
              <a:rPr lang="en-AU" sz="1800" b="1" dirty="0" err="1">
                <a:solidFill>
                  <a:schemeClr val="bg1"/>
                </a:solidFill>
                <a:latin typeface="Lato" panose="020F0502020204030203" pitchFamily="34" charset="0"/>
              </a:rPr>
              <a:t>Lato</a:t>
            </a:r>
            <a:r>
              <a:rPr lang="en-AU" sz="1800" b="1" dirty="0">
                <a:solidFill>
                  <a:schemeClr val="bg1"/>
                </a:solidFill>
                <a:latin typeface="Lato" panose="020F0502020204030203" pitchFamily="34" charset="0"/>
              </a:rPr>
              <a:t> Regular. Font size 14pt to 20pt size.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778505-A4D2-0247-9788-CCB31F9F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63897"/>
            <a:ext cx="10711543" cy="29642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D81185-2BA9-C541-9A11-42698476B9C5}"/>
              </a:ext>
            </a:extLst>
          </p:cNvPr>
          <p:cNvSpPr txBox="1"/>
          <p:nvPr/>
        </p:nvSpPr>
        <p:spPr>
          <a:xfrm>
            <a:off x="-8709" y="2428490"/>
            <a:ext cx="106860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Headline into here</a:t>
            </a:r>
          </a:p>
          <a:p>
            <a:pPr algn="ctr"/>
            <a:r>
              <a:rPr lang="en-US" sz="7500" dirty="0">
                <a:solidFill>
                  <a:srgbClr val="BC832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of event into here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Day Date Month Year</a:t>
            </a:r>
          </a:p>
        </p:txBody>
      </p:sp>
    </p:spTree>
    <p:extLst>
      <p:ext uri="{BB962C8B-B14F-4D97-AF65-F5344CB8AC3E}">
        <p14:creationId xmlns:p14="http://schemas.microsoft.com/office/powerpoint/2010/main" val="327986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7AF913-239D-F34A-81CD-E0F507D71273}"/>
              </a:ext>
            </a:extLst>
          </p:cNvPr>
          <p:cNvSpPr/>
          <p:nvPr/>
        </p:nvSpPr>
        <p:spPr>
          <a:xfrm>
            <a:off x="-11612" y="6239247"/>
            <a:ext cx="10686007" cy="8112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C5EFCD-5498-6E4C-BFCA-86B584B7B0DC}"/>
              </a:ext>
            </a:extLst>
          </p:cNvPr>
          <p:cNvSpPr/>
          <p:nvPr/>
        </p:nvSpPr>
        <p:spPr>
          <a:xfrm>
            <a:off x="-16103" y="0"/>
            <a:ext cx="10707916" cy="6239245"/>
          </a:xfrm>
          <a:prstGeom prst="rect">
            <a:avLst/>
          </a:prstGeom>
          <a:solidFill>
            <a:srgbClr val="001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B1D159-456E-3E40-92E2-C551A1F0FC3A}"/>
              </a:ext>
            </a:extLst>
          </p:cNvPr>
          <p:cNvSpPr/>
          <p:nvPr/>
        </p:nvSpPr>
        <p:spPr>
          <a:xfrm>
            <a:off x="0" y="14352104"/>
            <a:ext cx="10688910" cy="767246"/>
          </a:xfrm>
          <a:prstGeom prst="rect">
            <a:avLst/>
          </a:prstGeom>
          <a:solidFill>
            <a:srgbClr val="001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C44C03-F3F8-AA4D-88BB-6AF542282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812" y="408776"/>
            <a:ext cx="2031479" cy="19218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E33B480-74E4-7B43-A015-8481DF697BAA}"/>
              </a:ext>
            </a:extLst>
          </p:cNvPr>
          <p:cNvSpPr/>
          <p:nvPr/>
        </p:nvSpPr>
        <p:spPr>
          <a:xfrm>
            <a:off x="-56745" y="5047460"/>
            <a:ext cx="10700522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Insert copy into here. </a:t>
            </a:r>
            <a:r>
              <a:rPr lang="en-AU" sz="2800" dirty="0" err="1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AU" sz="280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Regular one or two lines</a:t>
            </a:r>
            <a:br>
              <a:rPr lang="en-AU" sz="280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2800" dirty="0">
                <a:solidFill>
                  <a:schemeClr val="bg1"/>
                </a:solidFill>
                <a:effectLst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can go into this space. Font size: 20pt-32pt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348966-9D7A-0349-809B-F33AC4A66604}"/>
              </a:ext>
            </a:extLst>
          </p:cNvPr>
          <p:cNvSpPr/>
          <p:nvPr/>
        </p:nvSpPr>
        <p:spPr>
          <a:xfrm>
            <a:off x="164011" y="10037089"/>
            <a:ext cx="103608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latin typeface="Lato" panose="020F0502020204030203" pitchFamily="34" charset="0"/>
              </a:rPr>
              <a:t>Details about the event can go into here. Font to be used is </a:t>
            </a:r>
            <a:r>
              <a:rPr lang="en-AU" sz="3600" dirty="0" err="1">
                <a:latin typeface="Lato" panose="020F0502020204030203" pitchFamily="34" charset="0"/>
              </a:rPr>
              <a:t>Lato</a:t>
            </a:r>
            <a:r>
              <a:rPr lang="en-AU" sz="3600" dirty="0">
                <a:latin typeface="Lato" panose="020F0502020204030203" pitchFamily="34" charset="0"/>
              </a:rPr>
              <a:t> Regular. Point size can vary from 18pt to 36pt depending on how much copy you have in this area. Information should include what the event is about and if there is a donation where the money is going to, Time of the event and where the event is taking place.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A04A-FAA7-2D49-8693-CD8761174028}"/>
              </a:ext>
            </a:extLst>
          </p:cNvPr>
          <p:cNvSpPr/>
          <p:nvPr/>
        </p:nvSpPr>
        <p:spPr>
          <a:xfrm>
            <a:off x="0" y="14417810"/>
            <a:ext cx="10680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800" b="1" dirty="0">
                <a:solidFill>
                  <a:schemeClr val="bg1"/>
                </a:solidFill>
                <a:latin typeface="Lato" panose="020F0502020204030203" pitchFamily="34" charset="0"/>
              </a:rPr>
              <a:t>This area can be used for additional information such as if it is raining where the event </a:t>
            </a:r>
            <a:br>
              <a:rPr lang="en-AU" sz="1800" b="1" dirty="0">
                <a:solidFill>
                  <a:schemeClr val="bg1"/>
                </a:solidFill>
                <a:latin typeface="Lato" panose="020F0502020204030203" pitchFamily="34" charset="0"/>
              </a:rPr>
            </a:br>
            <a:r>
              <a:rPr lang="en-AU" sz="1800" b="1" dirty="0">
                <a:solidFill>
                  <a:schemeClr val="bg1"/>
                </a:solidFill>
                <a:latin typeface="Lato" panose="020F0502020204030203" pitchFamily="34" charset="0"/>
              </a:rPr>
              <a:t>will be moved to. Font is </a:t>
            </a:r>
            <a:r>
              <a:rPr lang="en-AU" sz="1800" b="1" dirty="0" err="1">
                <a:solidFill>
                  <a:schemeClr val="bg1"/>
                </a:solidFill>
                <a:latin typeface="Lato" panose="020F0502020204030203" pitchFamily="34" charset="0"/>
              </a:rPr>
              <a:t>Lato</a:t>
            </a:r>
            <a:r>
              <a:rPr lang="en-AU" sz="1800" b="1" dirty="0">
                <a:solidFill>
                  <a:schemeClr val="bg1"/>
                </a:solidFill>
                <a:latin typeface="Lato" panose="020F0502020204030203" pitchFamily="34" charset="0"/>
              </a:rPr>
              <a:t> Regular. Font size 14pt to 20pt size.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778505-A4D2-0247-9788-CCB31F9FB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12" y="6331615"/>
            <a:ext cx="10700522" cy="79281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D81185-2BA9-C541-9A11-42698476B9C5}"/>
              </a:ext>
            </a:extLst>
          </p:cNvPr>
          <p:cNvSpPr txBox="1"/>
          <p:nvPr/>
        </p:nvSpPr>
        <p:spPr>
          <a:xfrm>
            <a:off x="0" y="2604118"/>
            <a:ext cx="1068600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solidFill>
                  <a:srgbClr val="FFDA1A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of event into here</a:t>
            </a:r>
          </a:p>
          <a:p>
            <a:pPr algn="ctr"/>
            <a:r>
              <a:rPr lang="en-US" sz="6000" dirty="0">
                <a:solidFill>
                  <a:srgbClr val="FFDA1A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Day Date Month Year</a:t>
            </a:r>
          </a:p>
        </p:txBody>
      </p:sp>
    </p:spTree>
    <p:extLst>
      <p:ext uri="{BB962C8B-B14F-4D97-AF65-F5344CB8AC3E}">
        <p14:creationId xmlns:p14="http://schemas.microsoft.com/office/powerpoint/2010/main" val="3815007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D183917-9D05-5746-B3A0-FF236EDBC320}"/>
              </a:ext>
            </a:extLst>
          </p:cNvPr>
          <p:cNvSpPr/>
          <p:nvPr/>
        </p:nvSpPr>
        <p:spPr>
          <a:xfrm>
            <a:off x="-10161" y="11800114"/>
            <a:ext cx="10712134" cy="3354822"/>
          </a:xfrm>
          <a:prstGeom prst="rect">
            <a:avLst/>
          </a:prstGeom>
          <a:solidFill>
            <a:srgbClr val="001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C5EFCD-5498-6E4C-BFCA-86B584B7B0DC}"/>
              </a:ext>
            </a:extLst>
          </p:cNvPr>
          <p:cNvSpPr/>
          <p:nvPr/>
        </p:nvSpPr>
        <p:spPr>
          <a:xfrm>
            <a:off x="-20321" y="5028805"/>
            <a:ext cx="10712134" cy="6974509"/>
          </a:xfrm>
          <a:prstGeom prst="rect">
            <a:avLst/>
          </a:prstGeom>
          <a:solidFill>
            <a:srgbClr val="005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C44C03-F3F8-AA4D-88BB-6AF542282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34" y="12316699"/>
            <a:ext cx="2617823" cy="24765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F75BC9-D223-AF45-9054-5449B914EA3E}"/>
              </a:ext>
            </a:extLst>
          </p:cNvPr>
          <p:cNvSpPr txBox="1"/>
          <p:nvPr/>
        </p:nvSpPr>
        <p:spPr>
          <a:xfrm>
            <a:off x="-43545" y="5211173"/>
            <a:ext cx="106860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House event headline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6244F-78CF-AA4A-9AF4-D94945C25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1" y="-126293"/>
            <a:ext cx="10712134" cy="5086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05787-1916-444E-84D4-F5BEAB7FC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24070"/>
            <a:ext cx="10691813" cy="3504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A0E1C6-4C7A-B74F-A050-9131B7F6E2C9}"/>
              </a:ext>
            </a:extLst>
          </p:cNvPr>
          <p:cNvSpPr/>
          <p:nvPr/>
        </p:nvSpPr>
        <p:spPr>
          <a:xfrm>
            <a:off x="1" y="10442415"/>
            <a:ext cx="10715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000" b="1" dirty="0">
                <a:solidFill>
                  <a:srgbClr val="FFD400"/>
                </a:solidFill>
                <a:effectLst/>
                <a:latin typeface="Lato" panose="020F0502020204030203" pitchFamily="34" charset="0"/>
              </a:rPr>
              <a:t>Secondary headline/copy into this space. </a:t>
            </a:r>
            <a:br>
              <a:rPr lang="en-AU" sz="4000" b="1" dirty="0">
                <a:solidFill>
                  <a:srgbClr val="FFD400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FFD400"/>
                </a:solidFill>
                <a:effectLst/>
                <a:latin typeface="Lato" panose="020F0502020204030203" pitchFamily="34" charset="0"/>
              </a:rPr>
              <a:t>Font is </a:t>
            </a:r>
            <a:r>
              <a:rPr lang="en-AU" sz="4000" b="1" dirty="0" err="1">
                <a:solidFill>
                  <a:srgbClr val="FFD400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4000" b="1" dirty="0">
                <a:solidFill>
                  <a:srgbClr val="FFD400"/>
                </a:solidFill>
                <a:effectLst/>
                <a:latin typeface="Lato" panose="020F0502020204030203" pitchFamily="34" charset="0"/>
              </a:rPr>
              <a:t> Bold. Font size: 36pt–40pt</a:t>
            </a:r>
            <a:endParaRPr lang="en-AU" sz="4000" dirty="0">
              <a:solidFill>
                <a:srgbClr val="FFD400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1EE142-DB5C-694A-9439-1C57FEA41BC9}"/>
              </a:ext>
            </a:extLst>
          </p:cNvPr>
          <p:cNvSpPr/>
          <p:nvPr/>
        </p:nvSpPr>
        <p:spPr>
          <a:xfrm>
            <a:off x="4060422" y="12981900"/>
            <a:ext cx="5585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>
                <a:solidFill>
                  <a:srgbClr val="FFD400"/>
                </a:solidFill>
                <a:effectLst/>
                <a:latin typeface="Lato" panose="020F0502020204030203" pitchFamily="34" charset="0"/>
              </a:rPr>
              <a:t>When</a:t>
            </a:r>
            <a:r>
              <a:rPr lang="en-AU" sz="2800" b="1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:</a:t>
            </a:r>
            <a:r>
              <a:rPr lang="en-AU" sz="2800" dirty="0">
                <a:solidFill>
                  <a:schemeClr val="bg1"/>
                </a:solidFill>
                <a:effectLst/>
                <a:latin typeface="Lato Light" panose="020F0502020204030203" pitchFamily="34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Day Date Month </a:t>
            </a:r>
          </a:p>
          <a:p>
            <a:br>
              <a:rPr lang="en-AU" sz="2800" b="1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</a:br>
            <a:r>
              <a:rPr lang="en-AU" sz="2800" b="1" dirty="0">
                <a:solidFill>
                  <a:srgbClr val="FFD400"/>
                </a:solidFill>
                <a:effectLst/>
                <a:latin typeface="Lato" panose="020F0502020204030203" pitchFamily="34" charset="0"/>
              </a:rPr>
              <a:t>Where:</a:t>
            </a:r>
            <a:r>
              <a:rPr lang="en-AU" sz="2800" b="1" dirty="0">
                <a:effectLst/>
                <a:latin typeface="Lato" panose="020F0502020204030203" pitchFamily="34" charset="0"/>
              </a:rPr>
              <a:t> </a:t>
            </a:r>
            <a:r>
              <a:rPr lang="en-AU" sz="2800" b="1" dirty="0">
                <a:solidFill>
                  <a:schemeClr val="bg1"/>
                </a:solidFill>
                <a:latin typeface="Lato" panose="020F0502020204030203" pitchFamily="34" charset="0"/>
              </a:rPr>
              <a:t>Location into this space </a:t>
            </a:r>
            <a:r>
              <a:rPr lang="en-AU" sz="2800" b="1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 </a:t>
            </a:r>
            <a:endParaRPr lang="en-AU" sz="2800" b="1" dirty="0">
              <a:solidFill>
                <a:schemeClr val="bg1"/>
              </a:solidFill>
              <a:effectLst/>
              <a:latin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807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3BF4B7-3BC0-6544-8BBD-D85590E01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59" y="0"/>
            <a:ext cx="10735358" cy="151886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C44C03-F3F8-AA4D-88BB-6AF542282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51" y="235707"/>
            <a:ext cx="1892109" cy="17899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AE4547-123B-CD43-A321-96C7C072EDC4}"/>
              </a:ext>
            </a:extLst>
          </p:cNvPr>
          <p:cNvSpPr/>
          <p:nvPr/>
        </p:nvSpPr>
        <p:spPr>
          <a:xfrm>
            <a:off x="-58059" y="9924713"/>
            <a:ext cx="10749869" cy="477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Body copy into this space. Description of the event and details can go into here.  Font is </a:t>
            </a:r>
            <a:r>
              <a:rPr lang="en-AU" sz="2400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240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Regular. </a:t>
            </a: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Font size: 18pt-36pt.</a:t>
            </a:r>
          </a:p>
          <a:p>
            <a:pPr algn="ctr"/>
            <a:endParaRPr lang="en-AU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This section can have a breakout headline </a:t>
            </a:r>
            <a:b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to attract attention. </a:t>
            </a:r>
            <a:r>
              <a:rPr lang="en-AU" sz="4000" b="1" dirty="0" err="1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 Bold. </a:t>
            </a:r>
            <a:b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Font size: 32pt-40.</a:t>
            </a:r>
          </a:p>
          <a:p>
            <a:pPr algn="ctr"/>
            <a:r>
              <a:rPr lang="en-AU" sz="4000" dirty="0">
                <a:solidFill>
                  <a:srgbClr val="FFFFFF"/>
                </a:solidFill>
                <a:latin typeface="Lato" panose="020F0502020204030203" pitchFamily="34" charset="0"/>
              </a:rPr>
              <a:t> </a:t>
            </a:r>
          </a:p>
          <a:p>
            <a:pPr algn="ctr"/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Body copy into this space. More details can be</a:t>
            </a:r>
            <a:b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 inserted into here. You can add the person to contact into here </a:t>
            </a:r>
            <a:b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and supply their email address if required.</a:t>
            </a:r>
            <a:endParaRPr lang="en-AU" sz="2400" dirty="0">
              <a:solidFill>
                <a:srgbClr val="FFDD00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4E6C37-AA7F-8244-A8B2-B54485BE1DF3}"/>
              </a:ext>
            </a:extLst>
          </p:cNvPr>
          <p:cNvSpPr/>
          <p:nvPr/>
        </p:nvSpPr>
        <p:spPr>
          <a:xfrm>
            <a:off x="0" y="5297734"/>
            <a:ext cx="10691813" cy="4084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DEF7B9-416F-7E40-A27A-5B28EB554F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3462"/>
            <a:ext cx="10691813" cy="39276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D49B54-25B8-6242-B0DF-A897A7864A01}"/>
              </a:ext>
            </a:extLst>
          </p:cNvPr>
          <p:cNvSpPr/>
          <p:nvPr/>
        </p:nvSpPr>
        <p:spPr>
          <a:xfrm>
            <a:off x="-21771" y="2464077"/>
            <a:ext cx="1069180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60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 headline into here</a:t>
            </a:r>
          </a:p>
          <a:p>
            <a:pPr algn="ctr">
              <a:lnSpc>
                <a:spcPts val="3000"/>
              </a:lnSpc>
            </a:pPr>
            <a:endParaRPr lang="en-AU" sz="60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/>
            <a: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Additional information about the event goes into this space. </a:t>
            </a:r>
            <a:b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Both copy is </a:t>
            </a:r>
            <a:r>
              <a:rPr lang="en-AU" sz="2800" dirty="0" err="1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Light. Main headline is 60pt. This copy is 28pt.</a:t>
            </a:r>
          </a:p>
        </p:txBody>
      </p:sp>
    </p:spTree>
    <p:extLst>
      <p:ext uri="{BB962C8B-B14F-4D97-AF65-F5344CB8AC3E}">
        <p14:creationId xmlns:p14="http://schemas.microsoft.com/office/powerpoint/2010/main" val="306156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3BF4B7-3BC0-6544-8BBD-D85590E01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9319"/>
            <a:ext cx="10734176" cy="151886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C44C03-F3F8-AA4D-88BB-6AF542282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51" y="235707"/>
            <a:ext cx="1892109" cy="17899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AE4547-123B-CD43-A321-96C7C072EDC4}"/>
              </a:ext>
            </a:extLst>
          </p:cNvPr>
          <p:cNvSpPr/>
          <p:nvPr/>
        </p:nvSpPr>
        <p:spPr>
          <a:xfrm>
            <a:off x="-58059" y="9924713"/>
            <a:ext cx="10749869" cy="477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Body copy into this space. Description of the event and details can go into here.  Font is </a:t>
            </a:r>
            <a:r>
              <a:rPr lang="en-AU" sz="2400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240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Regular. </a:t>
            </a: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Font size: 18pt-36pt.</a:t>
            </a:r>
          </a:p>
          <a:p>
            <a:pPr algn="ctr"/>
            <a:endParaRPr lang="en-AU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This section can have a breakout headline </a:t>
            </a:r>
            <a:b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to attract attention. </a:t>
            </a:r>
            <a:r>
              <a:rPr lang="en-AU" sz="4000" b="1" dirty="0" err="1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 Bold. </a:t>
            </a:r>
            <a:b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Font size: 32pt-40.</a:t>
            </a:r>
          </a:p>
          <a:p>
            <a:pPr algn="ctr"/>
            <a:r>
              <a:rPr lang="en-AU" sz="4000" dirty="0">
                <a:solidFill>
                  <a:srgbClr val="FFFFFF"/>
                </a:solidFill>
                <a:latin typeface="Lato" panose="020F0502020204030203" pitchFamily="34" charset="0"/>
              </a:rPr>
              <a:t> </a:t>
            </a:r>
          </a:p>
          <a:p>
            <a:pPr algn="ctr"/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Body copy into this space. More details can be</a:t>
            </a:r>
            <a:b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 inserted into here. You can add the person to contact into here </a:t>
            </a:r>
            <a:b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and supply their email address if required.</a:t>
            </a:r>
            <a:endParaRPr lang="en-AU" sz="2400" dirty="0">
              <a:solidFill>
                <a:srgbClr val="FFDD00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4E6C37-AA7F-8244-A8B2-B54485BE1DF3}"/>
              </a:ext>
            </a:extLst>
          </p:cNvPr>
          <p:cNvSpPr/>
          <p:nvPr/>
        </p:nvSpPr>
        <p:spPr>
          <a:xfrm>
            <a:off x="0" y="5040558"/>
            <a:ext cx="10691813" cy="4084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DEF7B9-416F-7E40-A27A-5B28EB554F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26286"/>
            <a:ext cx="10691813" cy="39276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D49B54-25B8-6242-B0DF-A897A7864A01}"/>
              </a:ext>
            </a:extLst>
          </p:cNvPr>
          <p:cNvSpPr/>
          <p:nvPr/>
        </p:nvSpPr>
        <p:spPr>
          <a:xfrm>
            <a:off x="-21771" y="2464077"/>
            <a:ext cx="1069180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60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 headline into here</a:t>
            </a:r>
          </a:p>
          <a:p>
            <a:pPr algn="ctr">
              <a:lnSpc>
                <a:spcPts val="3000"/>
              </a:lnSpc>
            </a:pPr>
            <a:endParaRPr lang="en-AU" sz="60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/>
            <a: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Additional information about the event goes into this space. </a:t>
            </a:r>
            <a:b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Both copy is </a:t>
            </a:r>
            <a:r>
              <a:rPr lang="en-AU" sz="2800" dirty="0" err="1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Light. Main headline is 60pt. This copy is 28pt.</a:t>
            </a:r>
          </a:p>
        </p:txBody>
      </p:sp>
    </p:spTree>
    <p:extLst>
      <p:ext uri="{BB962C8B-B14F-4D97-AF65-F5344CB8AC3E}">
        <p14:creationId xmlns:p14="http://schemas.microsoft.com/office/powerpoint/2010/main" val="2558655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761AEA-413E-AA44-AD95-EC93D5E11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49869" cy="152261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C44C03-F3F8-AA4D-88BB-6AF542282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51" y="245845"/>
            <a:ext cx="1892109" cy="17899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8A947B-6B32-7A46-93F2-79F557940206}"/>
              </a:ext>
            </a:extLst>
          </p:cNvPr>
          <p:cNvSpPr/>
          <p:nvPr/>
        </p:nvSpPr>
        <p:spPr>
          <a:xfrm>
            <a:off x="-58059" y="9924713"/>
            <a:ext cx="10749869" cy="477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Body copy into this space. Description of the event and details can go into here.  Font is </a:t>
            </a:r>
            <a:r>
              <a:rPr lang="en-AU" sz="2400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240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Regular. </a:t>
            </a: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Font size: 18pt-36pt.</a:t>
            </a:r>
          </a:p>
          <a:p>
            <a:pPr algn="ctr"/>
            <a:endParaRPr lang="en-AU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This section can have a breakout headline </a:t>
            </a:r>
            <a:b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to attract attention. </a:t>
            </a:r>
            <a:r>
              <a:rPr lang="en-AU" sz="4000" b="1" dirty="0" err="1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 Bold. </a:t>
            </a:r>
            <a:b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Font size: 32pt-40.</a:t>
            </a:r>
          </a:p>
          <a:p>
            <a:pPr algn="ctr"/>
            <a:r>
              <a:rPr lang="en-AU" sz="4000" dirty="0">
                <a:solidFill>
                  <a:srgbClr val="FFFFFF"/>
                </a:solidFill>
                <a:latin typeface="Lato" panose="020F0502020204030203" pitchFamily="34" charset="0"/>
              </a:rPr>
              <a:t> </a:t>
            </a:r>
          </a:p>
          <a:p>
            <a:pPr algn="ctr"/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Body copy into this space. More details can be</a:t>
            </a:r>
            <a:b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 inserted into here. You can add the person to contact into here </a:t>
            </a:r>
            <a:b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and supply their email address if required.</a:t>
            </a:r>
            <a:endParaRPr lang="en-AU" sz="2400" dirty="0">
              <a:solidFill>
                <a:srgbClr val="FFDD00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616F59-5AEE-E142-8B1A-4B7C76090121}"/>
              </a:ext>
            </a:extLst>
          </p:cNvPr>
          <p:cNvSpPr/>
          <p:nvPr/>
        </p:nvSpPr>
        <p:spPr>
          <a:xfrm>
            <a:off x="-21771" y="2464077"/>
            <a:ext cx="1069180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60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 headline into here</a:t>
            </a:r>
          </a:p>
          <a:p>
            <a:pPr algn="ctr">
              <a:lnSpc>
                <a:spcPts val="3000"/>
              </a:lnSpc>
            </a:pPr>
            <a:endParaRPr lang="en-AU" sz="60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/>
            <a: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Additional information about the event goes into this space. </a:t>
            </a:r>
            <a:b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Both copy is </a:t>
            </a:r>
            <a:r>
              <a:rPr lang="en-AU" sz="2800" dirty="0" err="1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AU" sz="2800" dirty="0">
                <a:solidFill>
                  <a:srgbClr val="FFFFFF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Light. Main headline is 60pt. This copy is 28pt.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A951E8-A17E-1D42-89F8-DE3D6C2EC2EF}"/>
              </a:ext>
            </a:extLst>
          </p:cNvPr>
          <p:cNvSpPr/>
          <p:nvPr/>
        </p:nvSpPr>
        <p:spPr>
          <a:xfrm>
            <a:off x="0" y="5297734"/>
            <a:ext cx="10691813" cy="4084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529436-2D70-E64C-94C9-E78CC8C6D5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3462"/>
            <a:ext cx="10691813" cy="39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44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761AEA-413E-AA44-AD95-EC93D5E112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1"/>
            <a:ext cx="10749869" cy="15210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C44C03-F3F8-AA4D-88BB-6AF542282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51" y="245845"/>
            <a:ext cx="1892109" cy="178997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8A947B-6B32-7A46-93F2-79F557940206}"/>
              </a:ext>
            </a:extLst>
          </p:cNvPr>
          <p:cNvSpPr/>
          <p:nvPr/>
        </p:nvSpPr>
        <p:spPr>
          <a:xfrm>
            <a:off x="-58059" y="9924713"/>
            <a:ext cx="10749869" cy="477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Body copy into this space. Description of the event and details can go into here.  Font is </a:t>
            </a:r>
            <a:r>
              <a:rPr lang="en-AU" sz="2400" dirty="0" err="1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2400" dirty="0">
                <a:solidFill>
                  <a:srgbClr val="FFFFFF"/>
                </a:solidFill>
                <a:effectLst/>
                <a:latin typeface="Lato" panose="020F0502020204030203" pitchFamily="34" charset="0"/>
              </a:rPr>
              <a:t> Regular. </a:t>
            </a: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Font size: 18pt-36pt.</a:t>
            </a:r>
          </a:p>
          <a:p>
            <a:pPr algn="ctr"/>
            <a:endParaRPr lang="en-AU" dirty="0">
              <a:solidFill>
                <a:srgbClr val="FFFFFF"/>
              </a:solidFill>
              <a:effectLst/>
              <a:latin typeface="Lato" panose="020F0502020204030203" pitchFamily="34" charset="0"/>
            </a:endParaRPr>
          </a:p>
          <a:p>
            <a:pPr algn="ctr"/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This section can have a breakout headline </a:t>
            </a:r>
            <a:b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to attract attention. </a:t>
            </a:r>
            <a:r>
              <a:rPr lang="en-AU" sz="4000" b="1" dirty="0" err="1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Lato</a:t>
            </a: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 Bold. </a:t>
            </a:r>
            <a:b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</a:br>
            <a:r>
              <a:rPr lang="en-AU" sz="4000" b="1" dirty="0">
                <a:solidFill>
                  <a:srgbClr val="FFDA1A"/>
                </a:solidFill>
                <a:effectLst/>
                <a:latin typeface="Lato" panose="020F0502020204030203" pitchFamily="34" charset="0"/>
              </a:rPr>
              <a:t>Font size: 32pt-40.</a:t>
            </a:r>
          </a:p>
          <a:p>
            <a:pPr algn="ctr"/>
            <a:r>
              <a:rPr lang="en-AU" sz="4000" dirty="0">
                <a:solidFill>
                  <a:srgbClr val="FFFFFF"/>
                </a:solidFill>
                <a:latin typeface="Lato" panose="020F0502020204030203" pitchFamily="34" charset="0"/>
              </a:rPr>
              <a:t> </a:t>
            </a:r>
          </a:p>
          <a:p>
            <a:pPr algn="ctr"/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Body copy into this space. More details can be</a:t>
            </a:r>
            <a:b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 inserted into here. You can add the person to contact into here </a:t>
            </a:r>
            <a:b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</a:br>
            <a:r>
              <a:rPr lang="en-AU" sz="2400" dirty="0">
                <a:solidFill>
                  <a:srgbClr val="FFFFFF"/>
                </a:solidFill>
                <a:latin typeface="Lato" panose="020F0502020204030203" pitchFamily="34" charset="0"/>
              </a:rPr>
              <a:t>and supply their email address if required.</a:t>
            </a:r>
            <a:endParaRPr lang="en-AU" sz="2400" dirty="0">
              <a:solidFill>
                <a:srgbClr val="FFDD00"/>
              </a:solidFill>
              <a:effectLst/>
              <a:latin typeface="Lato" panose="020F050202020403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616F59-5AEE-E142-8B1A-4B7C76090121}"/>
              </a:ext>
            </a:extLst>
          </p:cNvPr>
          <p:cNvSpPr/>
          <p:nvPr/>
        </p:nvSpPr>
        <p:spPr>
          <a:xfrm>
            <a:off x="-21771" y="2464077"/>
            <a:ext cx="10691809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6000" dirty="0">
                <a:solidFill>
                  <a:srgbClr val="FFDA1A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Event headline into here</a:t>
            </a:r>
          </a:p>
          <a:p>
            <a:pPr algn="ctr">
              <a:lnSpc>
                <a:spcPts val="3000"/>
              </a:lnSpc>
            </a:pPr>
            <a:endParaRPr lang="en-AU" sz="6000" dirty="0">
              <a:solidFill>
                <a:srgbClr val="FFFFFF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/>
            <a:r>
              <a:rPr lang="en-AU" sz="2800" dirty="0">
                <a:solidFill>
                  <a:srgbClr val="FFDA1A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Additional information about the event goes into this space. </a:t>
            </a:r>
            <a:br>
              <a:rPr lang="en-AU" sz="2800" dirty="0">
                <a:solidFill>
                  <a:srgbClr val="FFDA1A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AU" sz="2800" dirty="0">
                <a:solidFill>
                  <a:srgbClr val="FFDA1A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Both copy is </a:t>
            </a:r>
            <a:r>
              <a:rPr lang="en-AU" sz="2800" dirty="0" err="1">
                <a:solidFill>
                  <a:srgbClr val="FFDA1A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AU" sz="2800" dirty="0">
                <a:solidFill>
                  <a:srgbClr val="FFDA1A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Light. Main headline is 60pt. This copy is 28pt.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A951E8-A17E-1D42-89F8-DE3D6C2EC2EF}"/>
              </a:ext>
            </a:extLst>
          </p:cNvPr>
          <p:cNvSpPr/>
          <p:nvPr/>
        </p:nvSpPr>
        <p:spPr>
          <a:xfrm>
            <a:off x="0" y="5297734"/>
            <a:ext cx="10691813" cy="4084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529436-2D70-E64C-94C9-E78CC8C6D5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83462"/>
            <a:ext cx="10691813" cy="39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70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DADD74F5AB8A4B8371919226AA427B" ma:contentTypeVersion="0" ma:contentTypeDescription="Create a new document." ma:contentTypeScope="" ma:versionID="56e5b0cdec030e2993e0d718d83b92e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CB5447-B2DD-431D-9556-9899940CE735}"/>
</file>

<file path=customXml/itemProps2.xml><?xml version="1.0" encoding="utf-8"?>
<ds:datastoreItem xmlns:ds="http://schemas.openxmlformats.org/officeDocument/2006/customXml" ds:itemID="{DE8F2A42-2F0F-413D-9E41-46327A3D01FD}"/>
</file>

<file path=customXml/itemProps3.xml><?xml version="1.0" encoding="utf-8"?>
<ds:datastoreItem xmlns:ds="http://schemas.openxmlformats.org/officeDocument/2006/customXml" ds:itemID="{C67D04A6-661E-4A71-8FC3-8DEDA65034F3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</TotalTime>
  <Words>1214</Words>
  <Application>Microsoft Macintosh PowerPoint</Application>
  <PresentationFormat>Custom</PresentationFormat>
  <Paragraphs>81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Lato Light</vt:lpstr>
      <vt:lpstr>Minion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27</cp:revision>
  <dcterms:created xsi:type="dcterms:W3CDTF">2020-02-23T23:35:57Z</dcterms:created>
  <dcterms:modified xsi:type="dcterms:W3CDTF">2020-03-10T06:06:26Z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0x01010000DADD74F5AB8A4B8371919226AA427B</vt:lpwstr>
  </property>
</Properties>
</file>