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0A01-A28D-FC43-83C6-98E7043AA0BA}" type="datetimeFigureOut">
              <a:rPr lang="en-US"/>
              <a:pPr>
                <a:defRPr/>
              </a:pPr>
              <a:t>16/05/12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87BF5-CB8B-144E-B9F2-022BA5C99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2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DBEB-BD35-3E40-BC7F-77DA6486AFD7}" type="datetimeFigureOut">
              <a:rPr lang="en-US"/>
              <a:pPr>
                <a:defRPr/>
              </a:pPr>
              <a:t>16/05/12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02B76-9B04-1F41-B5AB-C22B49656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5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D7CC7-30C8-C241-950C-090648533F90}" type="datetimeFigureOut">
              <a:rPr lang="en-US"/>
              <a:pPr>
                <a:defRPr/>
              </a:pPr>
              <a:t>16/05/12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5026F-AF4E-3D4E-9C91-B4FDAA6E4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3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5D1C9-93F0-D94E-ACEF-3A0C70961BA3}" type="datetimeFigureOut">
              <a:rPr lang="en-US"/>
              <a:pPr>
                <a:defRPr/>
              </a:pPr>
              <a:t>16/05/12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DE0A6-AE79-EF4F-98C2-6195509BE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3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2462-D2FA-7C4F-9CDE-22B58719A6E2}" type="datetimeFigureOut">
              <a:rPr lang="en-US"/>
              <a:pPr>
                <a:defRPr/>
              </a:pPr>
              <a:t>16/05/12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52207-41E7-3143-8612-7AFF59DCC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6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FB110-696D-E94F-A7F0-FDDEEF337698}" type="datetimeFigureOut">
              <a:rPr lang="en-US"/>
              <a:pPr>
                <a:defRPr/>
              </a:pPr>
              <a:t>16/05/12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B7E54-B998-D64C-A1B3-9C93EF745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5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ED65-9791-AB4F-9A25-EA82937CA962}" type="datetimeFigureOut">
              <a:rPr lang="en-US"/>
              <a:pPr>
                <a:defRPr/>
              </a:pPr>
              <a:t>16/05/12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4E9-9EF6-2145-A7FC-124485A33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5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FBE52-743C-FA4B-BE91-A8D7959E054C}" type="datetimeFigureOut">
              <a:rPr lang="en-US"/>
              <a:pPr>
                <a:defRPr/>
              </a:pPr>
              <a:t>16/05/12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66A33-982F-B846-95DD-B86567F7C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6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28746-2839-604D-BE6E-F57D79D7A5B6}" type="datetimeFigureOut">
              <a:rPr lang="en-US"/>
              <a:pPr>
                <a:defRPr/>
              </a:pPr>
              <a:t>16/05/12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DE29E-EC20-3A40-BF57-EA878468D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0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D9B2A-163F-F54F-8D44-97A82938D5A1}" type="datetimeFigureOut">
              <a:rPr lang="en-US"/>
              <a:pPr>
                <a:defRPr/>
              </a:pPr>
              <a:t>16/05/12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64DD0-4568-7D45-A103-748787D01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3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4C9B8-CC27-B048-9F9A-27689FC3E13B}" type="datetimeFigureOut">
              <a:rPr lang="en-US"/>
              <a:pPr>
                <a:defRPr/>
              </a:pPr>
              <a:t>16/05/12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F366-5D95-8C43-A489-0DF7A128C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3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8D7449-9925-6044-AC84-E98F79B7D293}" type="datetimeFigureOut">
              <a:rPr lang="en-US"/>
              <a:pPr>
                <a:defRPr/>
              </a:pPr>
              <a:t>16/05/12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23C8DFA-34F5-FC49-AB5B-480B65E7C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PptX </a:t>
            </a:r>
            <a:r>
              <a:rPr lang="en-US" dirty="0">
                <a:latin typeface="Calibri" charset="0"/>
              </a:rPr>
              <a:t>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ＭＳ Ｐゴシック</vt:lpstr>
      <vt:lpstr>Arial</vt:lpstr>
      <vt:lpstr>Office Theme</vt:lpstr>
      <vt:lpstr>PptX test</vt:lpstr>
    </vt:vector>
  </TitlesOfParts>
  <Company>St Leonards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test</dc:title>
  <dc:creator>Tim  Barlow</dc:creator>
  <cp:lastModifiedBy>Tim  Barlow</cp:lastModifiedBy>
  <cp:revision>2</cp:revision>
  <dcterms:created xsi:type="dcterms:W3CDTF">2012-05-16T00:53:24Z</dcterms:created>
  <dcterms:modified xsi:type="dcterms:W3CDTF">2012-05-16T04:55:44Z</dcterms:modified>
</cp:coreProperties>
</file>