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65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448D-601C-B448-9B98-E36A89DBA12A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43F2-AF25-9F4E-939A-99370F67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8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448D-601C-B448-9B98-E36A89DBA12A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43F2-AF25-9F4E-939A-99370F67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448D-601C-B448-9B98-E36A89DBA12A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43F2-AF25-9F4E-939A-99370F67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4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448D-601C-B448-9B98-E36A89DBA12A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43F2-AF25-9F4E-939A-99370F67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3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448D-601C-B448-9B98-E36A89DBA12A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43F2-AF25-9F4E-939A-99370F67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3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448D-601C-B448-9B98-E36A89DBA12A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43F2-AF25-9F4E-939A-99370F67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1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448D-601C-B448-9B98-E36A89DBA12A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43F2-AF25-9F4E-939A-99370F67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4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448D-601C-B448-9B98-E36A89DBA12A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43F2-AF25-9F4E-939A-99370F67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9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448D-601C-B448-9B98-E36A89DBA12A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43F2-AF25-9F4E-939A-99370F67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0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448D-601C-B448-9B98-E36A89DBA12A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43F2-AF25-9F4E-939A-99370F67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9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448D-601C-B448-9B98-E36A89DBA12A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43F2-AF25-9F4E-939A-99370F67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6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1448D-601C-B448-9B98-E36A89DBA12A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543F2-AF25-9F4E-939A-99370F672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9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Ice Cream Headache </a:t>
            </a:r>
            <a:br>
              <a:rPr lang="en-US" dirty="0" smtClean="0"/>
            </a:br>
            <a:r>
              <a:rPr lang="en-US" dirty="0" smtClean="0"/>
              <a:t>Tim Sinclair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Connecting to subjectively make meaning from a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7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94" y="836157"/>
            <a:ext cx="6620702" cy="51862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241" y="313414"/>
            <a:ext cx="66141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“Everyone understands a smile, don’t they?” (p. 65)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70094" y="5283710"/>
            <a:ext cx="661419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smtClean="0"/>
              <a:t>Personal connection:</a:t>
            </a:r>
            <a:r>
              <a:rPr lang="en-US" dirty="0" smtClean="0"/>
              <a:t> This reminds me of the time I worked in a café and two Irish gentlemen tried to place an order, but I couldn’t understand them because of their thick accents. Despite this, we were all able to laugh about the situation and the fact that it was so difficult to communicate.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9202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4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0172" y="381000"/>
            <a:ext cx="519568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“…With its row upon row of Japanese snacks, and signs that scream in a language you can’t understand.” (p. 66)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84296" y="5243871"/>
            <a:ext cx="5195689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smtClean="0"/>
              <a:t>Personal connection:</a:t>
            </a:r>
            <a:r>
              <a:rPr lang="en-US" dirty="0" smtClean="0"/>
              <a:t> This made me think of the Daiso store in </a:t>
            </a:r>
            <a:r>
              <a:rPr lang="en-US" dirty="0" err="1" smtClean="0"/>
              <a:t>Chadstone</a:t>
            </a:r>
            <a:r>
              <a:rPr lang="en-US" dirty="0" smtClean="0"/>
              <a:t> Shopping Centre, which is a Japanese discount shop. It has many products with little to no English writing on them – which can make buying them a bit of a gamble!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4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19" y="1614515"/>
            <a:ext cx="28575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7537" y="1413773"/>
            <a:ext cx="4134561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smtClean="0"/>
              <a:t>Lyrics</a:t>
            </a:r>
            <a:r>
              <a:rPr lang="en-US" dirty="0" smtClean="0"/>
              <a:t>: </a:t>
            </a:r>
          </a:p>
          <a:p>
            <a:endParaRPr lang="en-US" dirty="0"/>
          </a:p>
          <a:p>
            <a:r>
              <a:rPr lang="en-US" dirty="0" smtClean="0"/>
              <a:t>It's </a:t>
            </a:r>
            <a:r>
              <a:rPr lang="en-US" dirty="0"/>
              <a:t>coming round again</a:t>
            </a:r>
          </a:p>
          <a:p>
            <a:r>
              <a:rPr lang="en-US" dirty="0"/>
              <a:t>Slowly creeping hand</a:t>
            </a:r>
          </a:p>
          <a:p>
            <a:r>
              <a:rPr lang="en-US" dirty="0"/>
              <a:t>Of time and its command</a:t>
            </a:r>
          </a:p>
          <a:p>
            <a:r>
              <a:rPr lang="en-US" dirty="0"/>
              <a:t>Soon enough it comes</a:t>
            </a:r>
          </a:p>
          <a:p>
            <a:r>
              <a:rPr lang="en-US" dirty="0"/>
              <a:t>And settles in its place</a:t>
            </a:r>
          </a:p>
          <a:p>
            <a:r>
              <a:rPr lang="en-US" dirty="0"/>
              <a:t>Its shadow in my face</a:t>
            </a:r>
          </a:p>
          <a:p>
            <a:r>
              <a:rPr lang="en-US" dirty="0"/>
              <a:t>Puts pressure in my day</a:t>
            </a:r>
          </a:p>
          <a:p>
            <a:r>
              <a:rPr lang="en-US" dirty="0"/>
              <a:t>This life well it's slipping right through my hands</a:t>
            </a:r>
          </a:p>
          <a:p>
            <a:r>
              <a:rPr lang="en-US" dirty="0"/>
              <a:t>These days turned out nothing like I had planned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6552" y="494865"/>
            <a:ext cx="549258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“Nothing is working out like you had planned.” (p. 66)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38952" y="5397684"/>
            <a:ext cx="549258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err="1" smtClean="0"/>
              <a:t>Intertextual</a:t>
            </a:r>
            <a:r>
              <a:rPr lang="en-US" u="sng" dirty="0" smtClean="0"/>
              <a:t> connection:</a:t>
            </a:r>
            <a:r>
              <a:rPr lang="en-US" dirty="0" smtClean="0"/>
              <a:t> This made me think of the song ‘These Days’ by </a:t>
            </a:r>
            <a:r>
              <a:rPr lang="en-US" dirty="0" err="1" smtClean="0"/>
              <a:t>Powderfinger</a:t>
            </a:r>
            <a:r>
              <a:rPr lang="en-US" dirty="0" smtClean="0"/>
              <a:t>. The song describes feeling like you have no control over how things turn out, and how frustrating this can be.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7480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524000"/>
            <a:ext cx="7493000" cy="381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4310" y="445378"/>
            <a:ext cx="361224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“You sat in a plane on the edge of Australia. The smooth edge, the straight edge, the runway concrete.” (p. 67)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2930" y="4919598"/>
            <a:ext cx="7079986" cy="1754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err="1" smtClean="0"/>
              <a:t>Intertextual</a:t>
            </a:r>
            <a:r>
              <a:rPr lang="en-US" u="sng" dirty="0" smtClean="0"/>
              <a:t> connection</a:t>
            </a:r>
            <a:r>
              <a:rPr lang="en-US" dirty="0" smtClean="0"/>
              <a:t>: This line reminds me of a section of the story ‘Out of the Yellow’, by James Roy. “This is where Australia ends and the rest of the world begins […] One more step and you’re off the edge of the map, out of the yellow and into the pale blue.” (p. 13) I think both quotations are talking about being on the cusp of something, not just in a geographical sense, but also in terms of personal experience and growth.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3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7460"/>
            <a:ext cx="7620000" cy="4445000"/>
          </a:xfrm>
          <a:prstGeom prst="rect">
            <a:avLst/>
          </a:prstGeom>
        </p:spPr>
      </p:pic>
      <p:pic>
        <p:nvPicPr>
          <p:cNvPr id="3" name="Picture 2" descr="Screen Shot 2016-10-12 at 8.12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1" y="3937000"/>
            <a:ext cx="7391400" cy="292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63928"/>
            <a:ext cx="50439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“Taxiing smoothly to the end of your life, ready to fly to another.” (p. 67)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39822"/>
            <a:ext cx="5043976" cy="1754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err="1" smtClean="0"/>
              <a:t>Intertextual</a:t>
            </a:r>
            <a:r>
              <a:rPr lang="en-US" u="sng" dirty="0" smtClean="0"/>
              <a:t> connection:</a:t>
            </a:r>
            <a:r>
              <a:rPr lang="en-US" dirty="0" smtClean="0"/>
              <a:t> This made me think of the final episode of the TV show </a:t>
            </a:r>
            <a:r>
              <a:rPr lang="en-US" i="1" dirty="0" smtClean="0"/>
              <a:t>Frasier</a:t>
            </a:r>
            <a:r>
              <a:rPr lang="en-US" dirty="0" smtClean="0"/>
              <a:t>, in which the main character, a radio presenter, decides to leave behind his life in Seattle and move interstate. I thought particularly of this quotation about taking chances as opposed to taking risks.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26415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770" y="65536"/>
            <a:ext cx="5866496" cy="2671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061" y="181422"/>
            <a:ext cx="504397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“You were leaving behind your everyday life […] You were flying away from a life that you wanted to change.” (p. 67)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61" y="2541633"/>
            <a:ext cx="3066834" cy="3066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657" y="1755739"/>
            <a:ext cx="5193343" cy="3455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5290" y="4798507"/>
            <a:ext cx="504397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smtClean="0"/>
              <a:t>Personal connection</a:t>
            </a:r>
            <a:r>
              <a:rPr lang="en-US" dirty="0" smtClean="0"/>
              <a:t>: This made me think of the experience of leaving home and the regional town in which I grew up to move to Melbourne for university. It made me connect to the different emotions that I felt at that time – excitement, apprehension, and also sadness that I was leaving my family.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7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061" y="181422"/>
            <a:ext cx="50439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“You left in winter […] and now you stand sweating in a t-shirt and shorts.” (p. 68)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61" y="1107247"/>
            <a:ext cx="5363763" cy="4022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459" y="2317523"/>
            <a:ext cx="6158541" cy="3455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334" y="5130069"/>
            <a:ext cx="504397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smtClean="0"/>
              <a:t>Personal connection:</a:t>
            </a:r>
            <a:r>
              <a:rPr lang="en-US" dirty="0" smtClean="0"/>
              <a:t> This made me think of getting on a plane in freezing cold, Melbourne July, and arriving in 35 degree Rome, </a:t>
            </a:r>
            <a:r>
              <a:rPr lang="en-US" dirty="0" err="1" smtClean="0"/>
              <a:t>realising</a:t>
            </a:r>
            <a:r>
              <a:rPr lang="en-US" dirty="0" smtClean="0"/>
              <a:t> I was wearing far too many layers!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061" y="1738458"/>
            <a:ext cx="22102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Melbourne (coat!)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50100" y="4529904"/>
            <a:ext cx="221022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Rome, straight after getting off the plane (note the bright red face!)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8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425" y="0"/>
            <a:ext cx="4305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“There is too much noise, and too many smells, and the cars and the street are all somehow just different</a:t>
            </a:r>
            <a:r>
              <a:rPr lang="en-US" dirty="0" smtClean="0"/>
              <a:t>.” (p. 68)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5158" y="4549676"/>
            <a:ext cx="43050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smtClean="0"/>
              <a:t>Personal connection: </a:t>
            </a:r>
            <a:r>
              <a:rPr lang="en-US" dirty="0" smtClean="0"/>
              <a:t>This reminded me of this photograph I took in Vietnam, and how, to me, it represented feeling completely unsettled and alien to the place I was in. Sometimes now, I will smell something in Australia and be completely transported back to standing in this place in Vietnam, smelling the fragrant, different air.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0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735</Words>
  <Application>Microsoft Macintosh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Ice Cream Headache  Tim Sinclair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Leonard's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Catriona Woodford</dc:creator>
  <cp:lastModifiedBy>Catriona Woodford</cp:lastModifiedBy>
  <cp:revision>9</cp:revision>
  <dcterms:created xsi:type="dcterms:W3CDTF">2016-10-11T21:06:42Z</dcterms:created>
  <dcterms:modified xsi:type="dcterms:W3CDTF">2016-10-11T23:53:36Z</dcterms:modified>
</cp:coreProperties>
</file>